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894461018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e537620344534"/>
  </p:sldMasterIdLst>
  <p:sldIdLst>
    <p:sldId xmlns:r="http://schemas.openxmlformats.org/officeDocument/2006/relationships" id="256" r:id="R6b57c7db7cb64231"/>
    <p:sldId xmlns:r="http://schemas.openxmlformats.org/officeDocument/2006/relationships" id="257" r:id="R34dc4d8428534b57"/>
    <p:sldId xmlns:r="http://schemas.openxmlformats.org/officeDocument/2006/relationships" id="258" r:id="Rcfa2eaeb64204b41"/>
    <p:sldId xmlns:r="http://schemas.openxmlformats.org/officeDocument/2006/relationships" id="259" r:id="R1efb3cd5fa554618"/>
    <p:sldId xmlns:r="http://schemas.openxmlformats.org/officeDocument/2006/relationships" id="260" r:id="R67f29490f59d4941"/>
    <p:sldId xmlns:r="http://schemas.openxmlformats.org/officeDocument/2006/relationships" id="261" r:id="Ra85f6c3056764125"/>
    <p:sldId xmlns:r="http://schemas.openxmlformats.org/officeDocument/2006/relationships" id="262" r:id="R9cf6e4a6d0dd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e537620344534" /><Relationship Type="http://schemas.openxmlformats.org/officeDocument/2006/relationships/slide" Target="/ppt/slides/slide1.xml" Id="R6b57c7db7cb64231" /><Relationship Type="http://schemas.openxmlformats.org/officeDocument/2006/relationships/slide" Target="/ppt/slides/slide2.xml" Id="R34dc4d8428534b57" /><Relationship Type="http://schemas.openxmlformats.org/officeDocument/2006/relationships/slide" Target="/ppt/slides/slide3.xml" Id="Rcfa2eaeb64204b41" /><Relationship Type="http://schemas.openxmlformats.org/officeDocument/2006/relationships/slide" Target="/ppt/slides/slide4.xml" Id="R1efb3cd5fa554618" /><Relationship Type="http://schemas.openxmlformats.org/officeDocument/2006/relationships/slide" Target="/ppt/slides/slide5.xml" Id="R67f29490f59d4941" /><Relationship Type="http://schemas.openxmlformats.org/officeDocument/2006/relationships/slide" Target="/ppt/slides/slide6.xml" Id="Ra85f6c3056764125" /><Relationship Type="http://schemas.openxmlformats.org/officeDocument/2006/relationships/slide" Target="/ppt/slides/slide7.xml" Id="R9cf6e4a6d0dd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2209508ed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a066f21574719" /><Relationship Type="http://schemas.openxmlformats.org/officeDocument/2006/relationships/theme" Target="/ppt/slideMasters/theme/theme1.xml" Id="R863363322318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a066f2157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4a3cc3ed1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5d1fd0a19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445bfce924f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0a80fd51a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5e9247971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5c0ecd625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ac8d96e5c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 REGNSKAP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JOHAN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