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fd81916abf7400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79c7aa8cb7d43f4"/>
  </p:sldMasterIdLst>
  <p:sldIdLst>
    <p:sldId xmlns:r="http://schemas.openxmlformats.org/officeDocument/2006/relationships" id="256" r:id="R1c6bb01c77c144c8"/>
    <p:sldId xmlns:r="http://schemas.openxmlformats.org/officeDocument/2006/relationships" id="257" r:id="R627e79ba3cba4306"/>
    <p:sldId xmlns:r="http://schemas.openxmlformats.org/officeDocument/2006/relationships" id="258" r:id="Rf160e36d8c2544e3"/>
    <p:sldId xmlns:r="http://schemas.openxmlformats.org/officeDocument/2006/relationships" id="259" r:id="Rf8c2acf773bb4060"/>
    <p:sldId xmlns:r="http://schemas.openxmlformats.org/officeDocument/2006/relationships" id="260" r:id="R522e0d418bda4559"/>
    <p:sldId xmlns:r="http://schemas.openxmlformats.org/officeDocument/2006/relationships" id="261" r:id="R4857e9cdc6da42ea"/>
    <p:sldId xmlns:r="http://schemas.openxmlformats.org/officeDocument/2006/relationships" id="262" r:id="Rddf1f4dbad7547f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79c7aa8cb7d43f4" /><Relationship Type="http://schemas.openxmlformats.org/officeDocument/2006/relationships/slide" Target="/ppt/slides/slide1.xml" Id="R1c6bb01c77c144c8" /><Relationship Type="http://schemas.openxmlformats.org/officeDocument/2006/relationships/slide" Target="/ppt/slides/slide2.xml" Id="R627e79ba3cba4306" /><Relationship Type="http://schemas.openxmlformats.org/officeDocument/2006/relationships/slide" Target="/ppt/slides/slide3.xml" Id="Rf160e36d8c2544e3" /><Relationship Type="http://schemas.openxmlformats.org/officeDocument/2006/relationships/slide" Target="/ppt/slides/slide4.xml" Id="Rf8c2acf773bb4060" /><Relationship Type="http://schemas.openxmlformats.org/officeDocument/2006/relationships/slide" Target="/ppt/slides/slide5.xml" Id="R522e0d418bda4559" /><Relationship Type="http://schemas.openxmlformats.org/officeDocument/2006/relationships/slide" Target="/ppt/slides/slide6.xml" Id="R4857e9cdc6da42ea" /><Relationship Type="http://schemas.openxmlformats.org/officeDocument/2006/relationships/slide" Target="/ppt/slides/slide7.xml" Id="Rddf1f4dbad7547f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9f8fca6ea7f4a8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20e6bd31b54c49" /><Relationship Type="http://schemas.openxmlformats.org/officeDocument/2006/relationships/theme" Target="/ppt/slideMasters/theme/theme1.xml" Id="Rcf3eebf9a1d14a5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b20e6bd31b54c4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e51bf90bde4b1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8fd26ccc1d44d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db89260cda463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fe50ef9606419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66af5f1262439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4a014f011243c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5f9e8c8bac439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KREATIV BOKFØRING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KREATIV BOKFØRING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KREATIV BOKFØRING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KREATIV BOKFØRING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KREATIV BOKFØRING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KREATIV BOKFØRING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−1 239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−966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22 469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4 952 304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KREATIV BOKFØRING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SVERRE SKJAUFF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KREATIV BOKFØRING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Johannes Bruns gate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0452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932 297 167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KREATIV BOKFØRING AS</a:t>
            </a:r>
          </a:p>
        </p:txBody>
      </p:sp>
    </p:spTree>
  </p:cSld>
  <p:clrMapOvr>
    <a:masterClrMapping xmlns:a="http://schemas.openxmlformats.org/drawingml/2006/main"/>
  </p:clrMapOvr>
</p:sld>
</file>