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8b1cca6877e4ec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134e3e2dc324619"/>
  </p:sldMasterIdLst>
  <p:sldIdLst>
    <p:sldId xmlns:r="http://schemas.openxmlformats.org/officeDocument/2006/relationships" id="256" r:id="R9b0d3f9fb9a34a14"/>
    <p:sldId xmlns:r="http://schemas.openxmlformats.org/officeDocument/2006/relationships" id="257" r:id="R52365dcb5a6f46d0"/>
    <p:sldId xmlns:r="http://schemas.openxmlformats.org/officeDocument/2006/relationships" id="258" r:id="R7bdd77aaeab44f81"/>
    <p:sldId xmlns:r="http://schemas.openxmlformats.org/officeDocument/2006/relationships" id="259" r:id="Rb698f0aa3a3a4f56"/>
    <p:sldId xmlns:r="http://schemas.openxmlformats.org/officeDocument/2006/relationships" id="260" r:id="Rfac008aec8ac41fd"/>
    <p:sldId xmlns:r="http://schemas.openxmlformats.org/officeDocument/2006/relationships" id="261" r:id="Rb63bbcf2a13d4242"/>
    <p:sldId xmlns:r="http://schemas.openxmlformats.org/officeDocument/2006/relationships" id="262" r:id="R0ff97dee15bf4dc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134e3e2dc324619" /><Relationship Type="http://schemas.openxmlformats.org/officeDocument/2006/relationships/slide" Target="/ppt/slides/slide1.xml" Id="R9b0d3f9fb9a34a14" /><Relationship Type="http://schemas.openxmlformats.org/officeDocument/2006/relationships/slide" Target="/ppt/slides/slide2.xml" Id="R52365dcb5a6f46d0" /><Relationship Type="http://schemas.openxmlformats.org/officeDocument/2006/relationships/slide" Target="/ppt/slides/slide3.xml" Id="R7bdd77aaeab44f81" /><Relationship Type="http://schemas.openxmlformats.org/officeDocument/2006/relationships/slide" Target="/ppt/slides/slide4.xml" Id="Rb698f0aa3a3a4f56" /><Relationship Type="http://schemas.openxmlformats.org/officeDocument/2006/relationships/slide" Target="/ppt/slides/slide5.xml" Id="Rfac008aec8ac41fd" /><Relationship Type="http://schemas.openxmlformats.org/officeDocument/2006/relationships/slide" Target="/ppt/slides/slide6.xml" Id="Rb63bbcf2a13d4242" /><Relationship Type="http://schemas.openxmlformats.org/officeDocument/2006/relationships/slide" Target="/ppt/slides/slide7.xml" Id="R0ff97dee15bf4dc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8e798f1045f43f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e4be9ebe35470a" /><Relationship Type="http://schemas.openxmlformats.org/officeDocument/2006/relationships/theme" Target="/ppt/slideMasters/theme/theme1.xml" Id="Rde24388def86419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2e4be9ebe35470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8be361081b45a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fa955547434df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d0ec27ca39402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6b2cb755f34e0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ae8d92a624417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658c584f4d42f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b393a7c20d41a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HAVRE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HAVRE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HAVRE INVEST AS ble etablert [år] og holder til i Kristiansand 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HAVRE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HAVRE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HAVRE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326 230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55 388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−67 403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28 923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2 270 487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HAVRE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ERIK HAVREVOLL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HAVRE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Klipperveien 79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4624 Kristiansand 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932 298 821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HAVRE INVEST AS</a:t>
            </a:r>
          </a:p>
        </p:txBody>
      </p:sp>
    </p:spTree>
  </p:cSld>
  <p:clrMapOvr>
    <a:masterClrMapping xmlns:a="http://schemas.openxmlformats.org/drawingml/2006/main"/>
  </p:clrMapOvr>
</p:sld>
</file>