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81a3c8ecb449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f2529cc6514fdc"/>
  </p:sldMasterIdLst>
  <p:sldIdLst>
    <p:sldId xmlns:r="http://schemas.openxmlformats.org/officeDocument/2006/relationships" id="256" r:id="R5fe5013c82c04268"/>
    <p:sldId xmlns:r="http://schemas.openxmlformats.org/officeDocument/2006/relationships" id="257" r:id="R5187525280bc4087"/>
    <p:sldId xmlns:r="http://schemas.openxmlformats.org/officeDocument/2006/relationships" id="258" r:id="R4f82028d53d547e4"/>
    <p:sldId xmlns:r="http://schemas.openxmlformats.org/officeDocument/2006/relationships" id="259" r:id="Re61f030a390145c9"/>
    <p:sldId xmlns:r="http://schemas.openxmlformats.org/officeDocument/2006/relationships" id="260" r:id="R9c7b9006f72c490b"/>
    <p:sldId xmlns:r="http://schemas.openxmlformats.org/officeDocument/2006/relationships" id="261" r:id="R55ec2758335646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f2529cc6514fdc" /><Relationship Type="http://schemas.openxmlformats.org/officeDocument/2006/relationships/slide" Target="/ppt/slides/slide1.xml" Id="R5fe5013c82c04268" /><Relationship Type="http://schemas.openxmlformats.org/officeDocument/2006/relationships/slide" Target="/ppt/slides/slide2.xml" Id="R5187525280bc4087" /><Relationship Type="http://schemas.openxmlformats.org/officeDocument/2006/relationships/slide" Target="/ppt/slides/slide3.xml" Id="R4f82028d53d547e4" /><Relationship Type="http://schemas.openxmlformats.org/officeDocument/2006/relationships/slide" Target="/ppt/slides/slide4.xml" Id="Re61f030a390145c9" /><Relationship Type="http://schemas.openxmlformats.org/officeDocument/2006/relationships/slide" Target="/ppt/slides/slide5.xml" Id="R9c7b9006f72c490b" /><Relationship Type="http://schemas.openxmlformats.org/officeDocument/2006/relationships/slide" Target="/ppt/slides/slide6.xml" Id="R55ec2758335646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1bcd1c936e44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f1fdbb450429e" /><Relationship Type="http://schemas.openxmlformats.org/officeDocument/2006/relationships/theme" Target="/ppt/slideMasters/theme/theme1.xml" Id="Re091d39ca93b48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2f1fdbb45042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766c96cd242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4722a26e446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4609948fd45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2e2e8009e4e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7481371ba4d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7cfd7559a43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ALPHA CARGO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CARGO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CARGO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CARGO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CARGO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CARGO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6 653 270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177 654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1 605 818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CARGO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Korsveien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1534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932 299 003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CARGO AS</a:t>
            </a:r>
          </a:p>
        </p:txBody>
      </p:sp>
    </p:spTree>
  </p:cSld>
  <p:clrMapOvr>
    <a:masterClrMapping xmlns:a="http://schemas.openxmlformats.org/drawingml/2006/main"/>
  </p:clrMapOvr>
</p:sld>
</file>