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20d0cb2d448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f894c46194f43"/>
  </p:sldMasterIdLst>
  <p:sldIdLst>
    <p:sldId xmlns:r="http://schemas.openxmlformats.org/officeDocument/2006/relationships" id="256" r:id="R92f96e6294fe4d74"/>
    <p:sldId xmlns:r="http://schemas.openxmlformats.org/officeDocument/2006/relationships" id="257" r:id="Rf214a96ca15a471c"/>
    <p:sldId xmlns:r="http://schemas.openxmlformats.org/officeDocument/2006/relationships" id="258" r:id="R274c77da8c4f4f50"/>
    <p:sldId xmlns:r="http://schemas.openxmlformats.org/officeDocument/2006/relationships" id="259" r:id="R4027df8382d64e98"/>
    <p:sldId xmlns:r="http://schemas.openxmlformats.org/officeDocument/2006/relationships" id="260" r:id="R4166d53b10804b02"/>
    <p:sldId xmlns:r="http://schemas.openxmlformats.org/officeDocument/2006/relationships" id="261" r:id="Rcaa9415045634b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f894c46194f43" /><Relationship Type="http://schemas.openxmlformats.org/officeDocument/2006/relationships/slide" Target="/ppt/slides/slide1.xml" Id="R92f96e6294fe4d74" /><Relationship Type="http://schemas.openxmlformats.org/officeDocument/2006/relationships/slide" Target="/ppt/slides/slide2.xml" Id="Rf214a96ca15a471c" /><Relationship Type="http://schemas.openxmlformats.org/officeDocument/2006/relationships/slide" Target="/ppt/slides/slide3.xml" Id="R274c77da8c4f4f50" /><Relationship Type="http://schemas.openxmlformats.org/officeDocument/2006/relationships/slide" Target="/ppt/slides/slide4.xml" Id="R4027df8382d64e98" /><Relationship Type="http://schemas.openxmlformats.org/officeDocument/2006/relationships/slide" Target="/ppt/slides/slide5.xml" Id="R4166d53b10804b02" /><Relationship Type="http://schemas.openxmlformats.org/officeDocument/2006/relationships/slide" Target="/ppt/slides/slide6.xml" Id="Rcaa9415045634b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e53cc0d7144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8fc84d17e4e03" /><Relationship Type="http://schemas.openxmlformats.org/officeDocument/2006/relationships/theme" Target="/ppt/slideMasters/theme/theme1.xml" Id="Rfaf5968340de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38fc84d17e4e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af5f5c70c40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73265f2de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2478f8ac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86533c1554a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2fcaf7c35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1fba68699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BBA IFUN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BBA IFUN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BBA IFUN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BBA IFUN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BBA IFUN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BBA IFUN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Bergljots vei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BBA IFUN AS</a:t>
            </a:r>
          </a:p>
        </p:txBody>
      </p:sp>
    </p:spTree>
  </p:cSld>
  <p:clrMapOvr>
    <a:masterClrMapping xmlns:a="http://schemas.openxmlformats.org/drawingml/2006/main"/>
  </p:clrMapOvr>
</p:sld>
</file>