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acd0c336c341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3ea6c7a57e4ff8"/>
  </p:sldMasterIdLst>
  <p:sldIdLst>
    <p:sldId xmlns:r="http://schemas.openxmlformats.org/officeDocument/2006/relationships" id="256" r:id="R17a22cd2d08f4637"/>
    <p:sldId xmlns:r="http://schemas.openxmlformats.org/officeDocument/2006/relationships" id="257" r:id="Rfa43d09886fc4a96"/>
    <p:sldId xmlns:r="http://schemas.openxmlformats.org/officeDocument/2006/relationships" id="258" r:id="R7d181c49c7c048ea"/>
    <p:sldId xmlns:r="http://schemas.openxmlformats.org/officeDocument/2006/relationships" id="259" r:id="Rba6c541aa8f941d9"/>
    <p:sldId xmlns:r="http://schemas.openxmlformats.org/officeDocument/2006/relationships" id="260" r:id="Rfaacce7b31004227"/>
    <p:sldId xmlns:r="http://schemas.openxmlformats.org/officeDocument/2006/relationships" id="261" r:id="Rb7fc734e93c34033"/>
    <p:sldId xmlns:r="http://schemas.openxmlformats.org/officeDocument/2006/relationships" id="262" r:id="R7633e4886b7946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3ea6c7a57e4ff8" /><Relationship Type="http://schemas.openxmlformats.org/officeDocument/2006/relationships/slide" Target="/ppt/slides/slide1.xml" Id="R17a22cd2d08f4637" /><Relationship Type="http://schemas.openxmlformats.org/officeDocument/2006/relationships/slide" Target="/ppt/slides/slide2.xml" Id="Rfa43d09886fc4a96" /><Relationship Type="http://schemas.openxmlformats.org/officeDocument/2006/relationships/slide" Target="/ppt/slides/slide3.xml" Id="R7d181c49c7c048ea" /><Relationship Type="http://schemas.openxmlformats.org/officeDocument/2006/relationships/slide" Target="/ppt/slides/slide4.xml" Id="Rba6c541aa8f941d9" /><Relationship Type="http://schemas.openxmlformats.org/officeDocument/2006/relationships/slide" Target="/ppt/slides/slide5.xml" Id="Rfaacce7b31004227" /><Relationship Type="http://schemas.openxmlformats.org/officeDocument/2006/relationships/slide" Target="/ppt/slides/slide6.xml" Id="Rb7fc734e93c34033" /><Relationship Type="http://schemas.openxmlformats.org/officeDocument/2006/relationships/slide" Target="/ppt/slides/slide7.xml" Id="R7633e4886b7946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c513779a6046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cddb81f034564" /><Relationship Type="http://schemas.openxmlformats.org/officeDocument/2006/relationships/theme" Target="/ppt/slideMasters/theme/theme1.xml" Id="Rac28f60cff684c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7cddb81f0345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f52f8a5504f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e0e72ff5c4d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6028472384d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5db37ed684f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a5f42074342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99c7748964e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4e518638c4d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BBA IFUN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BBA IFUN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320 777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320 777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PETTER ERICHSEN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HELLE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OTTO SKEIE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INGE RØNSBERG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BRANTZEG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Bergljots vei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4633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932 299 607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BBA IFUN AS</a:t>
            </a:r>
          </a:p>
        </p:txBody>
      </p:sp>
    </p:spTree>
  </p:cSld>
  <p:clrMapOvr>
    <a:masterClrMapping xmlns:a="http://schemas.openxmlformats.org/drawingml/2006/main"/>
  </p:clrMapOvr>
</p:sld>
</file>