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4702aa468c43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f5d2a001b94056"/>
  </p:sldMasterIdLst>
  <p:sldIdLst>
    <p:sldId xmlns:r="http://schemas.openxmlformats.org/officeDocument/2006/relationships" id="256" r:id="R3d2caf17dd964177"/>
    <p:sldId xmlns:r="http://schemas.openxmlformats.org/officeDocument/2006/relationships" id="257" r:id="R2554ed7976b74687"/>
    <p:sldId xmlns:r="http://schemas.openxmlformats.org/officeDocument/2006/relationships" id="258" r:id="R7e039f00f2674543"/>
    <p:sldId xmlns:r="http://schemas.openxmlformats.org/officeDocument/2006/relationships" id="259" r:id="Rc240163f9e2b4ab2"/>
    <p:sldId xmlns:r="http://schemas.openxmlformats.org/officeDocument/2006/relationships" id="260" r:id="Rb34d61fb3be94868"/>
    <p:sldId xmlns:r="http://schemas.openxmlformats.org/officeDocument/2006/relationships" id="261" r:id="R1a1765236f4445bc"/>
    <p:sldId xmlns:r="http://schemas.openxmlformats.org/officeDocument/2006/relationships" id="262" r:id="R97232b4518964a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f5d2a001b94056" /><Relationship Type="http://schemas.openxmlformats.org/officeDocument/2006/relationships/slide" Target="/ppt/slides/slide1.xml" Id="R3d2caf17dd964177" /><Relationship Type="http://schemas.openxmlformats.org/officeDocument/2006/relationships/slide" Target="/ppt/slides/slide2.xml" Id="R2554ed7976b74687" /><Relationship Type="http://schemas.openxmlformats.org/officeDocument/2006/relationships/slide" Target="/ppt/slides/slide3.xml" Id="R7e039f00f2674543" /><Relationship Type="http://schemas.openxmlformats.org/officeDocument/2006/relationships/slide" Target="/ppt/slides/slide4.xml" Id="Rc240163f9e2b4ab2" /><Relationship Type="http://schemas.openxmlformats.org/officeDocument/2006/relationships/slide" Target="/ppt/slides/slide5.xml" Id="Rb34d61fb3be94868" /><Relationship Type="http://schemas.openxmlformats.org/officeDocument/2006/relationships/slide" Target="/ppt/slides/slide6.xml" Id="R1a1765236f4445bc" /><Relationship Type="http://schemas.openxmlformats.org/officeDocument/2006/relationships/slide" Target="/ppt/slides/slide7.xml" Id="R97232b4518964a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a10d833b4e40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740060b7d458f" /><Relationship Type="http://schemas.openxmlformats.org/officeDocument/2006/relationships/theme" Target="/ppt/slideMasters/theme/theme1.xml" Id="Ra4be12b68adf41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4740060b7d45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2f221750e4e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42b35d24c4b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df77e92a3a47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1975584ff43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777e9f84244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b6f1637fad4c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e55186dff341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DALBU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DALBU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DALBU BYGG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DALBU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DALBU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DALBU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6 096 576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648 029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507 149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514 101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3 142 170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DALBU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DEIVIDAS BURNEIKIS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DAHL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DALBU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Hopsnesvegen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932 314 517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DALBU BYGG AS</a:t>
            </a:r>
          </a:p>
        </p:txBody>
      </p:sp>
    </p:spTree>
  </p:cSld>
  <p:clrMapOvr>
    <a:masterClrMapping xmlns:a="http://schemas.openxmlformats.org/drawingml/2006/main"/>
  </p:clrMapOvr>
</p:sld>
</file>