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271c4f127c41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c73167ad5f44ee"/>
  </p:sldMasterIdLst>
  <p:sldIdLst>
    <p:sldId xmlns:r="http://schemas.openxmlformats.org/officeDocument/2006/relationships" id="256" r:id="Rf22c2092db674632"/>
    <p:sldId xmlns:r="http://schemas.openxmlformats.org/officeDocument/2006/relationships" id="257" r:id="R23c2624bd72c4275"/>
    <p:sldId xmlns:r="http://schemas.openxmlformats.org/officeDocument/2006/relationships" id="258" r:id="R9bfd30c7b36a4015"/>
    <p:sldId xmlns:r="http://schemas.openxmlformats.org/officeDocument/2006/relationships" id="259" r:id="R8d786f06d50046cc"/>
    <p:sldId xmlns:r="http://schemas.openxmlformats.org/officeDocument/2006/relationships" id="260" r:id="Rfe2dce75b5744a08"/>
    <p:sldId xmlns:r="http://schemas.openxmlformats.org/officeDocument/2006/relationships" id="261" r:id="R78db9d30d38e46cc"/>
    <p:sldId xmlns:r="http://schemas.openxmlformats.org/officeDocument/2006/relationships" id="262" r:id="R7529e613bcd44a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c73167ad5f44ee" /><Relationship Type="http://schemas.openxmlformats.org/officeDocument/2006/relationships/slide" Target="/ppt/slides/slide1.xml" Id="Rf22c2092db674632" /><Relationship Type="http://schemas.openxmlformats.org/officeDocument/2006/relationships/slide" Target="/ppt/slides/slide2.xml" Id="R23c2624bd72c4275" /><Relationship Type="http://schemas.openxmlformats.org/officeDocument/2006/relationships/slide" Target="/ppt/slides/slide3.xml" Id="R9bfd30c7b36a4015" /><Relationship Type="http://schemas.openxmlformats.org/officeDocument/2006/relationships/slide" Target="/ppt/slides/slide4.xml" Id="R8d786f06d50046cc" /><Relationship Type="http://schemas.openxmlformats.org/officeDocument/2006/relationships/slide" Target="/ppt/slides/slide5.xml" Id="Rfe2dce75b5744a08" /><Relationship Type="http://schemas.openxmlformats.org/officeDocument/2006/relationships/slide" Target="/ppt/slides/slide6.xml" Id="R78db9d30d38e46cc" /><Relationship Type="http://schemas.openxmlformats.org/officeDocument/2006/relationships/slide" Target="/ppt/slides/slide7.xml" Id="R7529e613bcd44a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3aaa08c65248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0ef3691c3453d" /><Relationship Type="http://schemas.openxmlformats.org/officeDocument/2006/relationships/theme" Target="/ppt/slideMasters/theme/theme1.xml" Id="R61b4cb4766e544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e0ef3691c345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fc2270355441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bc063a61f4f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2dee868f7f4a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05cc1b7714c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c88d36ce2b4c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f1bb8070f34f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25960f0bde40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RITS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RITS HOLDING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368 208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1 831 122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2 232 390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SØRDALEN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Solvindveien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3113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932 340 240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RITS HOLDING AS</a:t>
            </a:r>
          </a:p>
        </p:txBody>
      </p:sp>
    </p:spTree>
  </p:cSld>
  <p:clrMapOvr>
    <a:masterClrMapping xmlns:a="http://schemas.openxmlformats.org/drawingml/2006/main"/>
  </p:clrMapOvr>
</p:sld>
</file>