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bddf27212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6b0fc70aa421f"/>
  </p:sldMasterIdLst>
  <p:sldIdLst>
    <p:sldId xmlns:r="http://schemas.openxmlformats.org/officeDocument/2006/relationships" id="256" r:id="R02dadaddf7a8409f"/>
    <p:sldId xmlns:r="http://schemas.openxmlformats.org/officeDocument/2006/relationships" id="257" r:id="Re7918afb063f4147"/>
    <p:sldId xmlns:r="http://schemas.openxmlformats.org/officeDocument/2006/relationships" id="258" r:id="R3623872a19274f10"/>
    <p:sldId xmlns:r="http://schemas.openxmlformats.org/officeDocument/2006/relationships" id="259" r:id="Re45e543c0f684592"/>
    <p:sldId xmlns:r="http://schemas.openxmlformats.org/officeDocument/2006/relationships" id="260" r:id="R20fe88a88509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6b0fc70aa421f" /><Relationship Type="http://schemas.openxmlformats.org/officeDocument/2006/relationships/slide" Target="/ppt/slides/slide1.xml" Id="R02dadaddf7a8409f" /><Relationship Type="http://schemas.openxmlformats.org/officeDocument/2006/relationships/slide" Target="/ppt/slides/slide2.xml" Id="Re7918afb063f4147" /><Relationship Type="http://schemas.openxmlformats.org/officeDocument/2006/relationships/slide" Target="/ppt/slides/slide3.xml" Id="R3623872a19274f10" /><Relationship Type="http://schemas.openxmlformats.org/officeDocument/2006/relationships/slide" Target="/ppt/slides/slide4.xml" Id="Re45e543c0f684592" /><Relationship Type="http://schemas.openxmlformats.org/officeDocument/2006/relationships/slide" Target="/ppt/slides/slide5.xml" Id="R20fe88a88509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ecae17f4c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8331466c477b" /><Relationship Type="http://schemas.openxmlformats.org/officeDocument/2006/relationships/theme" Target="/ppt/slideMasters/theme/theme1.xml" Id="R88934fc2461d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38331466c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c16e97e2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1eddd4ed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7cff6bb66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1a4faa9ab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ec85fdee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GJERDE BUSSREISER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BUSSREISER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932 346 370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GJERDE BUSSREISER</a:t>
            </a:r>
          </a:p>
        </p:txBody>
      </p:sp>
    </p:spTree>
  </p:cSld>
  <p:clrMapOvr>
    <a:masterClrMapping xmlns:a="http://schemas.openxmlformats.org/drawingml/2006/main"/>
  </p:clrMapOvr>
</p:sld>
</file>