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7e6067687e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8e59fb7d843c7"/>
  </p:sldMasterIdLst>
  <p:sldIdLst>
    <p:sldId xmlns:r="http://schemas.openxmlformats.org/officeDocument/2006/relationships" id="256" r:id="R82d9455e8aaa44a7"/>
    <p:sldId xmlns:r="http://schemas.openxmlformats.org/officeDocument/2006/relationships" id="257" r:id="Rbd8eae2b217b4f7f"/>
    <p:sldId xmlns:r="http://schemas.openxmlformats.org/officeDocument/2006/relationships" id="258" r:id="R2f3d06d2d01a46af"/>
    <p:sldId xmlns:r="http://schemas.openxmlformats.org/officeDocument/2006/relationships" id="259" r:id="R57d99041921742ea"/>
    <p:sldId xmlns:r="http://schemas.openxmlformats.org/officeDocument/2006/relationships" id="260" r:id="R251e67a511814461"/>
    <p:sldId xmlns:r="http://schemas.openxmlformats.org/officeDocument/2006/relationships" id="261" r:id="R9cb195a1a24e4fe4"/>
    <p:sldId xmlns:r="http://schemas.openxmlformats.org/officeDocument/2006/relationships" id="262" r:id="R523e9489e54345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8e59fb7d843c7" /><Relationship Type="http://schemas.openxmlformats.org/officeDocument/2006/relationships/slide" Target="/ppt/slides/slide1.xml" Id="R82d9455e8aaa44a7" /><Relationship Type="http://schemas.openxmlformats.org/officeDocument/2006/relationships/slide" Target="/ppt/slides/slide2.xml" Id="Rbd8eae2b217b4f7f" /><Relationship Type="http://schemas.openxmlformats.org/officeDocument/2006/relationships/slide" Target="/ppt/slides/slide3.xml" Id="R2f3d06d2d01a46af" /><Relationship Type="http://schemas.openxmlformats.org/officeDocument/2006/relationships/slide" Target="/ppt/slides/slide4.xml" Id="R57d99041921742ea" /><Relationship Type="http://schemas.openxmlformats.org/officeDocument/2006/relationships/slide" Target="/ppt/slides/slide5.xml" Id="R251e67a511814461" /><Relationship Type="http://schemas.openxmlformats.org/officeDocument/2006/relationships/slide" Target="/ppt/slides/slide6.xml" Id="R9cb195a1a24e4fe4" /><Relationship Type="http://schemas.openxmlformats.org/officeDocument/2006/relationships/slide" Target="/ppt/slides/slide7.xml" Id="R523e9489e54345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84f8b69234e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c0fcf96a64d04" /><Relationship Type="http://schemas.openxmlformats.org/officeDocument/2006/relationships/theme" Target="/ppt/slideMasters/theme/theme1.xml" Id="Ra4d9184928e548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ac0fcf96a64d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55ff912ff46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d868142c8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f134e1a7c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8f488a8be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b2335df01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29eabe200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3ee2e6e3942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MR.BRA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MR.BRA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993 555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7 182 670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7 219 340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RENE BRATTGJERD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Ahlbergs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932 352 699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MR.BRA HOLDING AS</a:t>
            </a:r>
          </a:p>
        </p:txBody>
      </p:sp>
    </p:spTree>
  </p:cSld>
  <p:clrMapOvr>
    <a:masterClrMapping xmlns:a="http://schemas.openxmlformats.org/drawingml/2006/main"/>
  </p:clrMapOvr>
</p:sld>
</file>