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b60c345b6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543783eef4532"/>
  </p:sldMasterIdLst>
  <p:sldIdLst>
    <p:sldId xmlns:r="http://schemas.openxmlformats.org/officeDocument/2006/relationships" id="256" r:id="Rfd3158e69d3d46e0"/>
    <p:sldId xmlns:r="http://schemas.openxmlformats.org/officeDocument/2006/relationships" id="257" r:id="R5e2dd9359ecd4f18"/>
    <p:sldId xmlns:r="http://schemas.openxmlformats.org/officeDocument/2006/relationships" id="258" r:id="R6a1c47c7a0e6423e"/>
    <p:sldId xmlns:r="http://schemas.openxmlformats.org/officeDocument/2006/relationships" id="259" r:id="R612aa8073d7d4267"/>
    <p:sldId xmlns:r="http://schemas.openxmlformats.org/officeDocument/2006/relationships" id="260" r:id="Rac394b8db2494747"/>
    <p:sldId xmlns:r="http://schemas.openxmlformats.org/officeDocument/2006/relationships" id="261" r:id="Rdfa75b8be74f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543783eef4532" /><Relationship Type="http://schemas.openxmlformats.org/officeDocument/2006/relationships/slide" Target="/ppt/slides/slide1.xml" Id="Rfd3158e69d3d46e0" /><Relationship Type="http://schemas.openxmlformats.org/officeDocument/2006/relationships/slide" Target="/ppt/slides/slide2.xml" Id="R5e2dd9359ecd4f18" /><Relationship Type="http://schemas.openxmlformats.org/officeDocument/2006/relationships/slide" Target="/ppt/slides/slide3.xml" Id="R6a1c47c7a0e6423e" /><Relationship Type="http://schemas.openxmlformats.org/officeDocument/2006/relationships/slide" Target="/ppt/slides/slide4.xml" Id="R612aa8073d7d4267" /><Relationship Type="http://schemas.openxmlformats.org/officeDocument/2006/relationships/slide" Target="/ppt/slides/slide5.xml" Id="Rac394b8db2494747" /><Relationship Type="http://schemas.openxmlformats.org/officeDocument/2006/relationships/slide" Target="/ppt/slides/slide6.xml" Id="Rdfa75b8be74f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ebd27f72c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1fe1d659641ab" /><Relationship Type="http://schemas.openxmlformats.org/officeDocument/2006/relationships/theme" Target="/ppt/slideMasters/theme/theme1.xml" Id="R48d6f61f7d4e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91fe1d6596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6fdf588a2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9719b26cd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f56807119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c882e13d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ab3cc260846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75a156ae5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5 078 734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−336 325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974 158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Stadionveien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932 372 894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SØR AS</a:t>
            </a:r>
          </a:p>
        </p:txBody>
      </p:sp>
    </p:spTree>
  </p:cSld>
  <p:clrMapOvr>
    <a:masterClrMapping xmlns:a="http://schemas.openxmlformats.org/drawingml/2006/main"/>
  </p:clrMapOvr>
</p:sld>
</file>