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4e2dfd74bf41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4d09ded9aa40ca"/>
  </p:sldMasterIdLst>
  <p:sldIdLst>
    <p:sldId xmlns:r="http://schemas.openxmlformats.org/officeDocument/2006/relationships" id="256" r:id="R20d6966f13b74f98"/>
    <p:sldId xmlns:r="http://schemas.openxmlformats.org/officeDocument/2006/relationships" id="257" r:id="R54636a2142684129"/>
    <p:sldId xmlns:r="http://schemas.openxmlformats.org/officeDocument/2006/relationships" id="258" r:id="Raefa254d040542f9"/>
    <p:sldId xmlns:r="http://schemas.openxmlformats.org/officeDocument/2006/relationships" id="259" r:id="R78f34adc6ada4fc1"/>
    <p:sldId xmlns:r="http://schemas.openxmlformats.org/officeDocument/2006/relationships" id="260" r:id="R4a5252e3f1234659"/>
    <p:sldId xmlns:r="http://schemas.openxmlformats.org/officeDocument/2006/relationships" id="261" r:id="Re75cc35b46714edb"/>
    <p:sldId xmlns:r="http://schemas.openxmlformats.org/officeDocument/2006/relationships" id="262" r:id="R73b7f12cd6b445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4d09ded9aa40ca" /><Relationship Type="http://schemas.openxmlformats.org/officeDocument/2006/relationships/slide" Target="/ppt/slides/slide1.xml" Id="R20d6966f13b74f98" /><Relationship Type="http://schemas.openxmlformats.org/officeDocument/2006/relationships/slide" Target="/ppt/slides/slide2.xml" Id="R54636a2142684129" /><Relationship Type="http://schemas.openxmlformats.org/officeDocument/2006/relationships/slide" Target="/ppt/slides/slide3.xml" Id="Raefa254d040542f9" /><Relationship Type="http://schemas.openxmlformats.org/officeDocument/2006/relationships/slide" Target="/ppt/slides/slide4.xml" Id="R78f34adc6ada4fc1" /><Relationship Type="http://schemas.openxmlformats.org/officeDocument/2006/relationships/slide" Target="/ppt/slides/slide5.xml" Id="R4a5252e3f1234659" /><Relationship Type="http://schemas.openxmlformats.org/officeDocument/2006/relationships/slide" Target="/ppt/slides/slide6.xml" Id="Re75cc35b46714edb" /><Relationship Type="http://schemas.openxmlformats.org/officeDocument/2006/relationships/slide" Target="/ppt/slides/slide7.xml" Id="R73b7f12cd6b445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bd9a3ba75f40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abb4effe1b4e42" /><Relationship Type="http://schemas.openxmlformats.org/officeDocument/2006/relationships/theme" Target="/ppt/slideMasters/theme/theme1.xml" Id="R407eb4b0665041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abb4effe1b4e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8ddf104dfc4e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4232747bf943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335abc643c4d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21e0aadb364e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7c39e1895446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aee91eccdd459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c8fa868bfc4d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BSJ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BSJ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BSJ ENTREPRENØR AS ble etablert [år] og holder til i Bruvoll.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BSJ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BSJ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BSJ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4 171 622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−36 586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−49 486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13 369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830 190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BSJ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STENBY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JIMMY JOHANSEN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ALEKSANDER BRATTBAKKEN  –  33,0 %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BSJ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Hukavegen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2123 Bruvoll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932 387 093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BSJ ENTREPRENØR AS</a:t>
            </a:r>
          </a:p>
        </p:txBody>
      </p:sp>
    </p:spTree>
  </p:cSld>
  <p:clrMapOvr>
    <a:masterClrMapping xmlns:a="http://schemas.openxmlformats.org/drawingml/2006/main"/>
  </p:clrMapOvr>
</p:sld>
</file>