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37e66010f6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304441f0840c6"/>
  </p:sldMasterIdLst>
  <p:sldIdLst>
    <p:sldId xmlns:r="http://schemas.openxmlformats.org/officeDocument/2006/relationships" id="256" r:id="R6250c7d519ef4dc5"/>
    <p:sldId xmlns:r="http://schemas.openxmlformats.org/officeDocument/2006/relationships" id="257" r:id="R5eda535a6d7244c9"/>
    <p:sldId xmlns:r="http://schemas.openxmlformats.org/officeDocument/2006/relationships" id="258" r:id="Rd81a617e1b2947b7"/>
    <p:sldId xmlns:r="http://schemas.openxmlformats.org/officeDocument/2006/relationships" id="259" r:id="R363d9382ee62440c"/>
    <p:sldId xmlns:r="http://schemas.openxmlformats.org/officeDocument/2006/relationships" id="260" r:id="R4cc26d1857e04c60"/>
    <p:sldId xmlns:r="http://schemas.openxmlformats.org/officeDocument/2006/relationships" id="261" r:id="R43cd0e6f4eae41a0"/>
    <p:sldId xmlns:r="http://schemas.openxmlformats.org/officeDocument/2006/relationships" id="262" r:id="R1900ea1c9f154e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304441f0840c6" /><Relationship Type="http://schemas.openxmlformats.org/officeDocument/2006/relationships/slide" Target="/ppt/slides/slide1.xml" Id="R6250c7d519ef4dc5" /><Relationship Type="http://schemas.openxmlformats.org/officeDocument/2006/relationships/slide" Target="/ppt/slides/slide2.xml" Id="R5eda535a6d7244c9" /><Relationship Type="http://schemas.openxmlformats.org/officeDocument/2006/relationships/slide" Target="/ppt/slides/slide3.xml" Id="Rd81a617e1b2947b7" /><Relationship Type="http://schemas.openxmlformats.org/officeDocument/2006/relationships/slide" Target="/ppt/slides/slide4.xml" Id="R363d9382ee62440c" /><Relationship Type="http://schemas.openxmlformats.org/officeDocument/2006/relationships/slide" Target="/ppt/slides/slide5.xml" Id="R4cc26d1857e04c60" /><Relationship Type="http://schemas.openxmlformats.org/officeDocument/2006/relationships/slide" Target="/ppt/slides/slide6.xml" Id="R43cd0e6f4eae41a0" /><Relationship Type="http://schemas.openxmlformats.org/officeDocument/2006/relationships/slide" Target="/ppt/slides/slide7.xml" Id="R1900ea1c9f154e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f6695d52f4d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f5e3bd79f47d6" /><Relationship Type="http://schemas.openxmlformats.org/officeDocument/2006/relationships/theme" Target="/ppt/slideMasters/theme/theme1.xml" Id="Rbf01f920b6034b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f5e3bd79f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22dd5cb1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e2262873a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3a0635164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ddd0c3213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c5f6a35b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8d3a0c4544b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b4ab288c9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ORAKEL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ORAKEL INVEST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2 941 696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28 869 050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28 889 792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ANDERS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Sæbøvika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932 391 988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AS</a:t>
            </a:r>
          </a:p>
        </p:txBody>
      </p:sp>
    </p:spTree>
  </p:cSld>
  <p:clrMapOvr>
    <a:masterClrMapping xmlns:a="http://schemas.openxmlformats.org/drawingml/2006/main"/>
  </p:clrMapOvr>
</p:sld>
</file>