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4ebeff6d3248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27a2a4bd4940f8"/>
  </p:sldMasterIdLst>
  <p:sldIdLst>
    <p:sldId xmlns:r="http://schemas.openxmlformats.org/officeDocument/2006/relationships" id="256" r:id="Rd404c384dd724fd0"/>
    <p:sldId xmlns:r="http://schemas.openxmlformats.org/officeDocument/2006/relationships" id="257" r:id="R3aaea59c58774947"/>
    <p:sldId xmlns:r="http://schemas.openxmlformats.org/officeDocument/2006/relationships" id="258" r:id="Rd54187d7e20a4bee"/>
    <p:sldId xmlns:r="http://schemas.openxmlformats.org/officeDocument/2006/relationships" id="259" r:id="R5e55cac6e7e64891"/>
    <p:sldId xmlns:r="http://schemas.openxmlformats.org/officeDocument/2006/relationships" id="260" r:id="Rb5f076c76f7047c1"/>
    <p:sldId xmlns:r="http://schemas.openxmlformats.org/officeDocument/2006/relationships" id="261" r:id="R0654203c5ca24581"/>
    <p:sldId xmlns:r="http://schemas.openxmlformats.org/officeDocument/2006/relationships" id="262" r:id="Rdb55b4144bab4c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27a2a4bd4940f8" /><Relationship Type="http://schemas.openxmlformats.org/officeDocument/2006/relationships/slide" Target="/ppt/slides/slide1.xml" Id="Rd404c384dd724fd0" /><Relationship Type="http://schemas.openxmlformats.org/officeDocument/2006/relationships/slide" Target="/ppt/slides/slide2.xml" Id="R3aaea59c58774947" /><Relationship Type="http://schemas.openxmlformats.org/officeDocument/2006/relationships/slide" Target="/ppt/slides/slide3.xml" Id="Rd54187d7e20a4bee" /><Relationship Type="http://schemas.openxmlformats.org/officeDocument/2006/relationships/slide" Target="/ppt/slides/slide4.xml" Id="R5e55cac6e7e64891" /><Relationship Type="http://schemas.openxmlformats.org/officeDocument/2006/relationships/slide" Target="/ppt/slides/slide5.xml" Id="Rb5f076c76f7047c1" /><Relationship Type="http://schemas.openxmlformats.org/officeDocument/2006/relationships/slide" Target="/ppt/slides/slide6.xml" Id="R0654203c5ca24581" /><Relationship Type="http://schemas.openxmlformats.org/officeDocument/2006/relationships/slide" Target="/ppt/slides/slide7.xml" Id="Rdb55b4144bab4c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048e5c1f844a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865d2639045ec" /><Relationship Type="http://schemas.openxmlformats.org/officeDocument/2006/relationships/theme" Target="/ppt/slideMasters/theme/theme1.xml" Id="Rec5659710bcd4f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7865d2639045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6bc1480ff4a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8cf2001434c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93434b41344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4c32f013046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e34f13dbb41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0678f451f46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9c85a6f924f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CASA CARE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CASA CARE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CASA CARE AS ble etablert [år] og holder til i Bybrua.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CASA CARE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CASA CARE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CASA CARE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CASA CARE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ELEONORA KASAPI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MIGJEN KASAPI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CASA CARE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Odnesvegen 462A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2822 Bybrua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29 86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migjen@casacare.no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932 392 313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CASA CARE AS</a:t>
            </a:r>
          </a:p>
        </p:txBody>
      </p:sp>
    </p:spTree>
  </p:cSld>
  <p:clrMapOvr>
    <a:masterClrMapping xmlns:a="http://schemas.openxmlformats.org/drawingml/2006/main"/>
  </p:clrMapOvr>
</p:sld>
</file>