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a848e3a3ff46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caadf4898f4bc2"/>
  </p:sldMasterIdLst>
  <p:sldIdLst>
    <p:sldId xmlns:r="http://schemas.openxmlformats.org/officeDocument/2006/relationships" id="256" r:id="R65dfbe7561fc4e5e"/>
    <p:sldId xmlns:r="http://schemas.openxmlformats.org/officeDocument/2006/relationships" id="257" r:id="Rd3dc4a19092740e2"/>
    <p:sldId xmlns:r="http://schemas.openxmlformats.org/officeDocument/2006/relationships" id="258" r:id="R75d1579cb35c4bbf"/>
    <p:sldId xmlns:r="http://schemas.openxmlformats.org/officeDocument/2006/relationships" id="259" r:id="R4d890e5f19cc471c"/>
    <p:sldId xmlns:r="http://schemas.openxmlformats.org/officeDocument/2006/relationships" id="260" r:id="Rf1195884acef42bb"/>
    <p:sldId xmlns:r="http://schemas.openxmlformats.org/officeDocument/2006/relationships" id="261" r:id="R9545096fa10d405a"/>
    <p:sldId xmlns:r="http://schemas.openxmlformats.org/officeDocument/2006/relationships" id="262" r:id="R7816b56d8aa44a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caadf4898f4bc2" /><Relationship Type="http://schemas.openxmlformats.org/officeDocument/2006/relationships/slide" Target="/ppt/slides/slide1.xml" Id="R65dfbe7561fc4e5e" /><Relationship Type="http://schemas.openxmlformats.org/officeDocument/2006/relationships/slide" Target="/ppt/slides/slide2.xml" Id="Rd3dc4a19092740e2" /><Relationship Type="http://schemas.openxmlformats.org/officeDocument/2006/relationships/slide" Target="/ppt/slides/slide3.xml" Id="R75d1579cb35c4bbf" /><Relationship Type="http://schemas.openxmlformats.org/officeDocument/2006/relationships/slide" Target="/ppt/slides/slide4.xml" Id="R4d890e5f19cc471c" /><Relationship Type="http://schemas.openxmlformats.org/officeDocument/2006/relationships/slide" Target="/ppt/slides/slide5.xml" Id="Rf1195884acef42bb" /><Relationship Type="http://schemas.openxmlformats.org/officeDocument/2006/relationships/slide" Target="/ppt/slides/slide6.xml" Id="R9545096fa10d405a" /><Relationship Type="http://schemas.openxmlformats.org/officeDocument/2006/relationships/slide" Target="/ppt/slides/slide7.xml" Id="R7816b56d8aa44a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a6d116679a48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5efaeb385b430c" /><Relationship Type="http://schemas.openxmlformats.org/officeDocument/2006/relationships/theme" Target="/ppt/slideMasters/theme/theme1.xml" Id="Rf02f115b08d84c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5efaeb385b43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9f704c09c4d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7f2eff28742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0202f342c44b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12924b2a064c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b04baa62d49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1b345140f46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daad5b41714e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SUNDMAN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SUNDMAN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SUNDMAN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SUNDMAN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SUNDMAN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SUNDMAN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SUNDMAN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MATIAS KARL JOHAN SUNDMAN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NATHALIE MICHELLE NYSTRAND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SUNDMAN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932 393 913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SUNDMAN AS</a:t>
            </a:r>
          </a:p>
        </p:txBody>
      </p:sp>
    </p:spTree>
  </p:cSld>
  <p:clrMapOvr>
    <a:masterClrMapping xmlns:a="http://schemas.openxmlformats.org/drawingml/2006/main"/>
  </p:clrMapOvr>
</p:sld>
</file>