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9f8cdce7a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a80728cca4d65"/>
  </p:sldMasterIdLst>
  <p:sldIdLst>
    <p:sldId xmlns:r="http://schemas.openxmlformats.org/officeDocument/2006/relationships" id="256" r:id="Rfa79f6cdbed5401a"/>
    <p:sldId xmlns:r="http://schemas.openxmlformats.org/officeDocument/2006/relationships" id="257" r:id="Re88a2a0bc02a420e"/>
    <p:sldId xmlns:r="http://schemas.openxmlformats.org/officeDocument/2006/relationships" id="258" r:id="Re29ec8f6685b414e"/>
    <p:sldId xmlns:r="http://schemas.openxmlformats.org/officeDocument/2006/relationships" id="259" r:id="Rc67d7a676ce7480c"/>
    <p:sldId xmlns:r="http://schemas.openxmlformats.org/officeDocument/2006/relationships" id="260" r:id="R953270ca347b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a80728cca4d65" /><Relationship Type="http://schemas.openxmlformats.org/officeDocument/2006/relationships/slide" Target="/ppt/slides/slide1.xml" Id="Rfa79f6cdbed5401a" /><Relationship Type="http://schemas.openxmlformats.org/officeDocument/2006/relationships/slide" Target="/ppt/slides/slide2.xml" Id="Re88a2a0bc02a420e" /><Relationship Type="http://schemas.openxmlformats.org/officeDocument/2006/relationships/slide" Target="/ppt/slides/slide3.xml" Id="Re29ec8f6685b414e" /><Relationship Type="http://schemas.openxmlformats.org/officeDocument/2006/relationships/slide" Target="/ppt/slides/slide4.xml" Id="Rc67d7a676ce7480c" /><Relationship Type="http://schemas.openxmlformats.org/officeDocument/2006/relationships/slide" Target="/ppt/slides/slide5.xml" Id="R953270ca347b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463fef9b7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f6e009ea0405d" /><Relationship Type="http://schemas.openxmlformats.org/officeDocument/2006/relationships/theme" Target="/ppt/slideMasters/theme/theme1.xml" Id="R1087402804d8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f6e009ea0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acdcaab4e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57dcc5c25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c3d8793f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d705761a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3a930a1e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BRATTEN TRANSPORT &amp; FØLGEBILTJENESTE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BRATTEN TRANSPORT &amp; FØLGEBILTJENESTE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BRATTEN TRANSPORT &amp; FØLGEBILTJENESTE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BRATTEN TRANSPORT &amp; FØLGEBILTJENESTE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BRATTEN TRANSPORT &amp; FØLGEBILTJENESTE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BRATTEN TRANSPORT &amp; FØLGEBILTJENESTE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Høgdene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kareknut123@gmail.com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932 399 601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BRATTEN TRANSPORT &amp; FØLGEBILTJENESTE</a:t>
            </a:r>
          </a:p>
        </p:txBody>
      </p:sp>
    </p:spTree>
  </p:cSld>
  <p:clrMapOvr>
    <a:masterClrMapping xmlns:a="http://schemas.openxmlformats.org/drawingml/2006/main"/>
  </p:clrMapOvr>
</p:sld>
</file>