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797e31393541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ff7535a6f7454f"/>
  </p:sldMasterIdLst>
  <p:sldIdLst>
    <p:sldId xmlns:r="http://schemas.openxmlformats.org/officeDocument/2006/relationships" id="256" r:id="Rb97b09137d844f9f"/>
    <p:sldId xmlns:r="http://schemas.openxmlformats.org/officeDocument/2006/relationships" id="257" r:id="R1dda6ba4d1a14f13"/>
    <p:sldId xmlns:r="http://schemas.openxmlformats.org/officeDocument/2006/relationships" id="258" r:id="Re7d1dc0c62b3424f"/>
    <p:sldId xmlns:r="http://schemas.openxmlformats.org/officeDocument/2006/relationships" id="259" r:id="R273c62077fea49be"/>
    <p:sldId xmlns:r="http://schemas.openxmlformats.org/officeDocument/2006/relationships" id="260" r:id="R32aee5ffffd94d4d"/>
    <p:sldId xmlns:r="http://schemas.openxmlformats.org/officeDocument/2006/relationships" id="261" r:id="R681511f4f10a49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ff7535a6f7454f" /><Relationship Type="http://schemas.openxmlformats.org/officeDocument/2006/relationships/slide" Target="/ppt/slides/slide1.xml" Id="Rb97b09137d844f9f" /><Relationship Type="http://schemas.openxmlformats.org/officeDocument/2006/relationships/slide" Target="/ppt/slides/slide2.xml" Id="R1dda6ba4d1a14f13" /><Relationship Type="http://schemas.openxmlformats.org/officeDocument/2006/relationships/slide" Target="/ppt/slides/slide3.xml" Id="Re7d1dc0c62b3424f" /><Relationship Type="http://schemas.openxmlformats.org/officeDocument/2006/relationships/slide" Target="/ppt/slides/slide4.xml" Id="R273c62077fea49be" /><Relationship Type="http://schemas.openxmlformats.org/officeDocument/2006/relationships/slide" Target="/ppt/slides/slide5.xml" Id="R32aee5ffffd94d4d" /><Relationship Type="http://schemas.openxmlformats.org/officeDocument/2006/relationships/slide" Target="/ppt/slides/slide6.xml" Id="R681511f4f10a49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908bc865044b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db2d40b514636" /><Relationship Type="http://schemas.openxmlformats.org/officeDocument/2006/relationships/theme" Target="/ppt/slideMasters/theme/theme1.xml" Id="Rbd09a729561c42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9db2d40b5146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c06eea43943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08f760ce94e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63fce019844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cbdba085e40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138b5618049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c4ac4847e48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BLAST-IT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BLAST-IT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BLAST-IT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BLAST-IT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BLAST-IT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BLAST-IT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Hunsteinstien 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4083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932 407 485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BLAST-IT AS</a:t>
            </a:r>
          </a:p>
        </p:txBody>
      </p:sp>
    </p:spTree>
  </p:cSld>
  <p:clrMapOvr>
    <a:masterClrMapping xmlns:a="http://schemas.openxmlformats.org/drawingml/2006/main"/>
  </p:clrMapOvr>
</p:sld>
</file>