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1bcae52c5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6a28ca3a6b473a"/>
  </p:sldMasterIdLst>
  <p:sldIdLst>
    <p:sldId xmlns:r="http://schemas.openxmlformats.org/officeDocument/2006/relationships" id="256" r:id="R94e202465ba340f7"/>
    <p:sldId xmlns:r="http://schemas.openxmlformats.org/officeDocument/2006/relationships" id="257" r:id="R29c01d12678d48d4"/>
    <p:sldId xmlns:r="http://schemas.openxmlformats.org/officeDocument/2006/relationships" id="258" r:id="R21a42e407fcd47f7"/>
    <p:sldId xmlns:r="http://schemas.openxmlformats.org/officeDocument/2006/relationships" id="259" r:id="R275aae993b974ded"/>
    <p:sldId xmlns:r="http://schemas.openxmlformats.org/officeDocument/2006/relationships" id="260" r:id="R77b36e7541c14691"/>
    <p:sldId xmlns:r="http://schemas.openxmlformats.org/officeDocument/2006/relationships" id="261" r:id="Reeeae3aead31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a28ca3a6b473a" /><Relationship Type="http://schemas.openxmlformats.org/officeDocument/2006/relationships/slide" Target="/ppt/slides/slide1.xml" Id="R94e202465ba340f7" /><Relationship Type="http://schemas.openxmlformats.org/officeDocument/2006/relationships/slide" Target="/ppt/slides/slide2.xml" Id="R29c01d12678d48d4" /><Relationship Type="http://schemas.openxmlformats.org/officeDocument/2006/relationships/slide" Target="/ppt/slides/slide3.xml" Id="R21a42e407fcd47f7" /><Relationship Type="http://schemas.openxmlformats.org/officeDocument/2006/relationships/slide" Target="/ppt/slides/slide4.xml" Id="R275aae993b974ded" /><Relationship Type="http://schemas.openxmlformats.org/officeDocument/2006/relationships/slide" Target="/ppt/slides/slide5.xml" Id="R77b36e7541c14691" /><Relationship Type="http://schemas.openxmlformats.org/officeDocument/2006/relationships/slide" Target="/ppt/slides/slide6.xml" Id="Reeeae3aead31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7ae478dd8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742d3a41543d4" /><Relationship Type="http://schemas.openxmlformats.org/officeDocument/2006/relationships/theme" Target="/ppt/slideMasters/theme/theme1.xml" Id="R0d11e48c21dc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742d3a415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271df105d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d51d8aeaa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6f952378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0e967321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d5df4060c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832f3172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BLAST-IT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BLAST-IT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1 839 519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Hunsteinstien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BLAST-IT AS</a:t>
            </a:r>
          </a:p>
        </p:txBody>
      </p:sp>
    </p:spTree>
  </p:cSld>
  <p:clrMapOvr>
    <a:masterClrMapping xmlns:a="http://schemas.openxmlformats.org/drawingml/2006/main"/>
  </p:clrMapOvr>
</p:sld>
</file>