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4bb01357054a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3ab4a1c0074e6f"/>
  </p:sldMasterIdLst>
  <p:sldIdLst>
    <p:sldId xmlns:r="http://schemas.openxmlformats.org/officeDocument/2006/relationships" id="256" r:id="R259fb69fdc584b7e"/>
    <p:sldId xmlns:r="http://schemas.openxmlformats.org/officeDocument/2006/relationships" id="257" r:id="R288027afdc9849cd"/>
    <p:sldId xmlns:r="http://schemas.openxmlformats.org/officeDocument/2006/relationships" id="258" r:id="R92e559cc42ad49ac"/>
    <p:sldId xmlns:r="http://schemas.openxmlformats.org/officeDocument/2006/relationships" id="259" r:id="Rc594f59f917749d7"/>
    <p:sldId xmlns:r="http://schemas.openxmlformats.org/officeDocument/2006/relationships" id="260" r:id="Rb87e1b38bf7f476b"/>
    <p:sldId xmlns:r="http://schemas.openxmlformats.org/officeDocument/2006/relationships" id="261" r:id="Rc358898e4abc49dd"/>
    <p:sldId xmlns:r="http://schemas.openxmlformats.org/officeDocument/2006/relationships" id="262" r:id="R9bc4bfc6618341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3ab4a1c0074e6f" /><Relationship Type="http://schemas.openxmlformats.org/officeDocument/2006/relationships/slide" Target="/ppt/slides/slide1.xml" Id="R259fb69fdc584b7e" /><Relationship Type="http://schemas.openxmlformats.org/officeDocument/2006/relationships/slide" Target="/ppt/slides/slide2.xml" Id="R288027afdc9849cd" /><Relationship Type="http://schemas.openxmlformats.org/officeDocument/2006/relationships/slide" Target="/ppt/slides/slide3.xml" Id="R92e559cc42ad49ac" /><Relationship Type="http://schemas.openxmlformats.org/officeDocument/2006/relationships/slide" Target="/ppt/slides/slide4.xml" Id="Rc594f59f917749d7" /><Relationship Type="http://schemas.openxmlformats.org/officeDocument/2006/relationships/slide" Target="/ppt/slides/slide5.xml" Id="Rb87e1b38bf7f476b" /><Relationship Type="http://schemas.openxmlformats.org/officeDocument/2006/relationships/slide" Target="/ppt/slides/slide6.xml" Id="Rc358898e4abc49dd" /><Relationship Type="http://schemas.openxmlformats.org/officeDocument/2006/relationships/slide" Target="/ppt/slides/slide7.xml" Id="R9bc4bfc6618341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52ad17308b40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82da668f54704" /><Relationship Type="http://schemas.openxmlformats.org/officeDocument/2006/relationships/theme" Target="/ppt/slideMasters/theme/theme1.xml" Id="R0998386c629f4f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982da668f547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14a49ca7b542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cf78e60d547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a24b418f647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fa526fe694a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75c69f2ca4d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66d4c83d44e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b30c567d848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KNZ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KNZ HOLDING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37 547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KINE KNUTSEN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Ølengata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5522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932 422 778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KNZ HOLDING AS</a:t>
            </a:r>
          </a:p>
        </p:txBody>
      </p:sp>
    </p:spTree>
  </p:cSld>
  <p:clrMapOvr>
    <a:masterClrMapping xmlns:a="http://schemas.openxmlformats.org/drawingml/2006/main"/>
  </p:clrMapOvr>
</p:sld>
</file>