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f497a0bff74a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8c2c568871446f"/>
  </p:sldMasterIdLst>
  <p:sldIdLst>
    <p:sldId xmlns:r="http://schemas.openxmlformats.org/officeDocument/2006/relationships" id="256" r:id="R6f4d47faeb994e4a"/>
    <p:sldId xmlns:r="http://schemas.openxmlformats.org/officeDocument/2006/relationships" id="257" r:id="R964438d737a74b91"/>
    <p:sldId xmlns:r="http://schemas.openxmlformats.org/officeDocument/2006/relationships" id="258" r:id="Rb077ee29c0ab40c6"/>
    <p:sldId xmlns:r="http://schemas.openxmlformats.org/officeDocument/2006/relationships" id="259" r:id="Rddce4af24b3e424a"/>
    <p:sldId xmlns:r="http://schemas.openxmlformats.org/officeDocument/2006/relationships" id="260" r:id="Re26e021f4736496a"/>
    <p:sldId xmlns:r="http://schemas.openxmlformats.org/officeDocument/2006/relationships" id="261" r:id="Rddbb92187ee340f0"/>
    <p:sldId xmlns:r="http://schemas.openxmlformats.org/officeDocument/2006/relationships" id="262" r:id="Rb24c71d1089144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8c2c568871446f" /><Relationship Type="http://schemas.openxmlformats.org/officeDocument/2006/relationships/slide" Target="/ppt/slides/slide1.xml" Id="R6f4d47faeb994e4a" /><Relationship Type="http://schemas.openxmlformats.org/officeDocument/2006/relationships/slide" Target="/ppt/slides/slide2.xml" Id="R964438d737a74b91" /><Relationship Type="http://schemas.openxmlformats.org/officeDocument/2006/relationships/slide" Target="/ppt/slides/slide3.xml" Id="Rb077ee29c0ab40c6" /><Relationship Type="http://schemas.openxmlformats.org/officeDocument/2006/relationships/slide" Target="/ppt/slides/slide4.xml" Id="Rddce4af24b3e424a" /><Relationship Type="http://schemas.openxmlformats.org/officeDocument/2006/relationships/slide" Target="/ppt/slides/slide5.xml" Id="Re26e021f4736496a" /><Relationship Type="http://schemas.openxmlformats.org/officeDocument/2006/relationships/slide" Target="/ppt/slides/slide6.xml" Id="Rddbb92187ee340f0" /><Relationship Type="http://schemas.openxmlformats.org/officeDocument/2006/relationships/slide" Target="/ppt/slides/slide7.xml" Id="Rb24c71d1089144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a4d069b2a646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15b7cdc524937" /><Relationship Type="http://schemas.openxmlformats.org/officeDocument/2006/relationships/theme" Target="/ppt/slideMasters/theme/theme1.xml" Id="Rbe8241c1eca24f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215b7cdc5249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d1865009e4d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fec9cff1f4e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04d19163b48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21dce815b44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b58f01d774e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7bc4ef00f4f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9080e89c342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FOSSA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FOSSA HOLDING AS ble etablert [år] og holder til i Hemsedal.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LEON HARRY HAVBLIKKEN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SKARPODDE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Røggevegen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3560 Hemsedal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932 429 683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FOSSA HOLDING AS</a:t>
            </a:r>
          </a:p>
        </p:txBody>
      </p:sp>
    </p:spTree>
  </p:cSld>
  <p:clrMapOvr>
    <a:masterClrMapping xmlns:a="http://schemas.openxmlformats.org/drawingml/2006/main"/>
  </p:clrMapOvr>
</p:sld>
</file>