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a9fb347b142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4b567c71347c8"/>
  </p:sldMasterIdLst>
  <p:sldIdLst>
    <p:sldId xmlns:r="http://schemas.openxmlformats.org/officeDocument/2006/relationships" id="256" r:id="Rdc8ab46e511c47b7"/>
    <p:sldId xmlns:r="http://schemas.openxmlformats.org/officeDocument/2006/relationships" id="257" r:id="Rc370c7ea17b046a3"/>
    <p:sldId xmlns:r="http://schemas.openxmlformats.org/officeDocument/2006/relationships" id="258" r:id="R01913e617b0a46a9"/>
    <p:sldId xmlns:r="http://schemas.openxmlformats.org/officeDocument/2006/relationships" id="259" r:id="R1373160fccfc4963"/>
    <p:sldId xmlns:r="http://schemas.openxmlformats.org/officeDocument/2006/relationships" id="260" r:id="R6895ce071fee4ed9"/>
    <p:sldId xmlns:r="http://schemas.openxmlformats.org/officeDocument/2006/relationships" id="261" r:id="Rcb2bafebca534aef"/>
    <p:sldId xmlns:r="http://schemas.openxmlformats.org/officeDocument/2006/relationships" id="262" r:id="R346c24707487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4b567c71347c8" /><Relationship Type="http://schemas.openxmlformats.org/officeDocument/2006/relationships/slide" Target="/ppt/slides/slide1.xml" Id="Rdc8ab46e511c47b7" /><Relationship Type="http://schemas.openxmlformats.org/officeDocument/2006/relationships/slide" Target="/ppt/slides/slide2.xml" Id="Rc370c7ea17b046a3" /><Relationship Type="http://schemas.openxmlformats.org/officeDocument/2006/relationships/slide" Target="/ppt/slides/slide3.xml" Id="R01913e617b0a46a9" /><Relationship Type="http://schemas.openxmlformats.org/officeDocument/2006/relationships/slide" Target="/ppt/slides/slide4.xml" Id="R1373160fccfc4963" /><Relationship Type="http://schemas.openxmlformats.org/officeDocument/2006/relationships/slide" Target="/ppt/slides/slide5.xml" Id="R6895ce071fee4ed9" /><Relationship Type="http://schemas.openxmlformats.org/officeDocument/2006/relationships/slide" Target="/ppt/slides/slide6.xml" Id="Rcb2bafebca534aef" /><Relationship Type="http://schemas.openxmlformats.org/officeDocument/2006/relationships/slide" Target="/ppt/slides/slide7.xml" Id="R346c24707487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e6aeabb09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3bbd31c845b9" /><Relationship Type="http://schemas.openxmlformats.org/officeDocument/2006/relationships/theme" Target="/ppt/slideMasters/theme/theme1.xml" Id="R94777bd97605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513bbd31c8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a7489f6cf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43adbbbc4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53d51223244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c4cdd087a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1c48a033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7de4c4d1e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998f2a8d2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TORUNNS LOGOPEDTJENESTE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TORUNNS LOGOPEDTJENESTE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905 176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HERMANNSDOTTIR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Tuvslettveien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TORUNNS LOGOPEDTJENESTE AS</a:t>
            </a:r>
          </a:p>
        </p:txBody>
      </p:sp>
    </p:spTree>
  </p:cSld>
  <p:clrMapOvr>
    <a:masterClrMapping xmlns:a="http://schemas.openxmlformats.org/drawingml/2006/main"/>
  </p:clrMapOvr>
</p:sld>
</file>