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1dbbed22f49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b157e873c4ea3"/>
  </p:sldMasterIdLst>
  <p:sldIdLst>
    <p:sldId xmlns:r="http://schemas.openxmlformats.org/officeDocument/2006/relationships" id="256" r:id="Ra48600c7e598423d"/>
    <p:sldId xmlns:r="http://schemas.openxmlformats.org/officeDocument/2006/relationships" id="257" r:id="Ra277ce70682f4b31"/>
    <p:sldId xmlns:r="http://schemas.openxmlformats.org/officeDocument/2006/relationships" id="258" r:id="Rf8324c4b08334ce2"/>
    <p:sldId xmlns:r="http://schemas.openxmlformats.org/officeDocument/2006/relationships" id="259" r:id="Re78b3513383743bc"/>
    <p:sldId xmlns:r="http://schemas.openxmlformats.org/officeDocument/2006/relationships" id="260" r:id="R12341803cfa64511"/>
    <p:sldId xmlns:r="http://schemas.openxmlformats.org/officeDocument/2006/relationships" id="261" r:id="Rd9d1eb1f0b864f91"/>
    <p:sldId xmlns:r="http://schemas.openxmlformats.org/officeDocument/2006/relationships" id="262" r:id="R17c4bb61c5af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b157e873c4ea3" /><Relationship Type="http://schemas.openxmlformats.org/officeDocument/2006/relationships/slide" Target="/ppt/slides/slide1.xml" Id="Ra48600c7e598423d" /><Relationship Type="http://schemas.openxmlformats.org/officeDocument/2006/relationships/slide" Target="/ppt/slides/slide2.xml" Id="Ra277ce70682f4b31" /><Relationship Type="http://schemas.openxmlformats.org/officeDocument/2006/relationships/slide" Target="/ppt/slides/slide3.xml" Id="Rf8324c4b08334ce2" /><Relationship Type="http://schemas.openxmlformats.org/officeDocument/2006/relationships/slide" Target="/ppt/slides/slide4.xml" Id="Re78b3513383743bc" /><Relationship Type="http://schemas.openxmlformats.org/officeDocument/2006/relationships/slide" Target="/ppt/slides/slide5.xml" Id="R12341803cfa64511" /><Relationship Type="http://schemas.openxmlformats.org/officeDocument/2006/relationships/slide" Target="/ppt/slides/slide6.xml" Id="Rd9d1eb1f0b864f91" /><Relationship Type="http://schemas.openxmlformats.org/officeDocument/2006/relationships/slide" Target="/ppt/slides/slide7.xml" Id="R17c4bb61c5af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131144057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d096a5a544fd8" /><Relationship Type="http://schemas.openxmlformats.org/officeDocument/2006/relationships/theme" Target="/ppt/slideMasters/theme/theme1.xml" Id="R79459f6a0317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cd096a5a544f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18a32e287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ac5ae81cd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f0fd1f142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aaf7814d48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af880609b42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2efc5b3b846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e47f94fc4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SYNAFERD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SYNAFERD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SYNAFERD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SYNAFERD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SYNAFERD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SYNAFERD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6 096 508 000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82 013 804 000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82 024 858 000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SYNAFERD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VANAHALL PIKCO  S.À R.L.  –  69,6 %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HORNBEAM INVESTMENT PTE LTD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 JULIUS BAER &amp; CO ON BEHALF OF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ARDENNES INVESTMENT S.À R.L.,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VMIN 5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CPPB VIVALDI II EUROPE S.À R.L.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SYNAFERD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932 441 845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SYNAFERD AS</a:t>
            </a:r>
          </a:p>
        </p:txBody>
      </p:sp>
    </p:spTree>
  </p:cSld>
  <p:clrMapOvr>
    <a:masterClrMapping xmlns:a="http://schemas.openxmlformats.org/drawingml/2006/main"/>
  </p:clrMapOvr>
</p:sld>
</file>