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b0ec3a768a48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4abd7afa504286"/>
  </p:sldMasterIdLst>
  <p:sldIdLst>
    <p:sldId xmlns:r="http://schemas.openxmlformats.org/officeDocument/2006/relationships" id="256" r:id="R8f1e54e4283e45bd"/>
    <p:sldId xmlns:r="http://schemas.openxmlformats.org/officeDocument/2006/relationships" id="257" r:id="R12b0c75ff3c34f49"/>
    <p:sldId xmlns:r="http://schemas.openxmlformats.org/officeDocument/2006/relationships" id="258" r:id="Rdcdfb1d473594680"/>
    <p:sldId xmlns:r="http://schemas.openxmlformats.org/officeDocument/2006/relationships" id="259" r:id="R03f77ebe4af74c37"/>
    <p:sldId xmlns:r="http://schemas.openxmlformats.org/officeDocument/2006/relationships" id="260" r:id="Rdb1c79adb3a3466d"/>
    <p:sldId xmlns:r="http://schemas.openxmlformats.org/officeDocument/2006/relationships" id="261" r:id="R623644095c7648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4abd7afa504286" /><Relationship Type="http://schemas.openxmlformats.org/officeDocument/2006/relationships/slide" Target="/ppt/slides/slide1.xml" Id="R8f1e54e4283e45bd" /><Relationship Type="http://schemas.openxmlformats.org/officeDocument/2006/relationships/slide" Target="/ppt/slides/slide2.xml" Id="R12b0c75ff3c34f49" /><Relationship Type="http://schemas.openxmlformats.org/officeDocument/2006/relationships/slide" Target="/ppt/slides/slide3.xml" Id="Rdcdfb1d473594680" /><Relationship Type="http://schemas.openxmlformats.org/officeDocument/2006/relationships/slide" Target="/ppt/slides/slide4.xml" Id="R03f77ebe4af74c37" /><Relationship Type="http://schemas.openxmlformats.org/officeDocument/2006/relationships/slide" Target="/ppt/slides/slide5.xml" Id="Rdb1c79adb3a3466d" /><Relationship Type="http://schemas.openxmlformats.org/officeDocument/2006/relationships/slide" Target="/ppt/slides/slide6.xml" Id="R623644095c7648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da12e1598b4e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9b10000c74e7f" /><Relationship Type="http://schemas.openxmlformats.org/officeDocument/2006/relationships/theme" Target="/ppt/slideMasters/theme/theme1.xml" Id="R99ebbaf1a40640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e9b10000c74e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8434b030b46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978333f6342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16471d93343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ae2fa1c7c48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2fa0e4b6c49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a369573f749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SANDBERG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SANDBERG RÅDGIVNING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1 077 474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322 707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257 648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289 754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456 245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Høyensalgata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932 460 882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RÅDGIVNING AS</a:t>
            </a:r>
          </a:p>
        </p:txBody>
      </p:sp>
    </p:spTree>
  </p:cSld>
  <p:clrMapOvr>
    <a:masterClrMapping xmlns:a="http://schemas.openxmlformats.org/drawingml/2006/main"/>
  </p:clrMapOvr>
</p:sld>
</file>