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21c7ca1eb548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4d88948ca94402"/>
  </p:sldMasterIdLst>
  <p:sldIdLst>
    <p:sldId xmlns:r="http://schemas.openxmlformats.org/officeDocument/2006/relationships" id="256" r:id="R13abe3ac90c744d6"/>
    <p:sldId xmlns:r="http://schemas.openxmlformats.org/officeDocument/2006/relationships" id="257" r:id="Rf13d1f712677478f"/>
    <p:sldId xmlns:r="http://schemas.openxmlformats.org/officeDocument/2006/relationships" id="258" r:id="Raab63886faa64858"/>
    <p:sldId xmlns:r="http://schemas.openxmlformats.org/officeDocument/2006/relationships" id="259" r:id="Re47bf2d5253140bd"/>
    <p:sldId xmlns:r="http://schemas.openxmlformats.org/officeDocument/2006/relationships" id="260" r:id="Rf206dbb381ce4212"/>
    <p:sldId xmlns:r="http://schemas.openxmlformats.org/officeDocument/2006/relationships" id="261" r:id="R14c149a4a71e4793"/>
    <p:sldId xmlns:r="http://schemas.openxmlformats.org/officeDocument/2006/relationships" id="262" r:id="Re32277dd05ab4e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4d88948ca94402" /><Relationship Type="http://schemas.openxmlformats.org/officeDocument/2006/relationships/slide" Target="/ppt/slides/slide1.xml" Id="R13abe3ac90c744d6" /><Relationship Type="http://schemas.openxmlformats.org/officeDocument/2006/relationships/slide" Target="/ppt/slides/slide2.xml" Id="Rf13d1f712677478f" /><Relationship Type="http://schemas.openxmlformats.org/officeDocument/2006/relationships/slide" Target="/ppt/slides/slide3.xml" Id="Raab63886faa64858" /><Relationship Type="http://schemas.openxmlformats.org/officeDocument/2006/relationships/slide" Target="/ppt/slides/slide4.xml" Id="Re47bf2d5253140bd" /><Relationship Type="http://schemas.openxmlformats.org/officeDocument/2006/relationships/slide" Target="/ppt/slides/slide5.xml" Id="Rf206dbb381ce4212" /><Relationship Type="http://schemas.openxmlformats.org/officeDocument/2006/relationships/slide" Target="/ppt/slides/slide6.xml" Id="R14c149a4a71e4793" /><Relationship Type="http://schemas.openxmlformats.org/officeDocument/2006/relationships/slide" Target="/ppt/slides/slide7.xml" Id="Re32277dd05ab4e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311efb08d948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6af0ea30c48ce" /><Relationship Type="http://schemas.openxmlformats.org/officeDocument/2006/relationships/theme" Target="/ppt/slideMasters/theme/theme1.xml" Id="Rab5f084d884d48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66af0ea30c48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62635ebd944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18dc625cd43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14208a5f94f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8741f372b4d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28e97abb34b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4e45be33e47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21d4ebf2747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AOI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AOI HOLDING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−926 112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21 907 481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131 276 354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333 573 562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ARKLOW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VISTASOL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932 465 701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AOI HOLDING AS</a:t>
            </a:r>
          </a:p>
        </p:txBody>
      </p:sp>
    </p:spTree>
  </p:cSld>
  <p:clrMapOvr>
    <a:masterClrMapping xmlns:a="http://schemas.openxmlformats.org/drawingml/2006/main"/>
  </p:clrMapOvr>
</p:sld>
</file>