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74b05641fd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dbaa9b51084ea2"/>
  </p:sldMasterIdLst>
  <p:sldIdLst>
    <p:sldId xmlns:r="http://schemas.openxmlformats.org/officeDocument/2006/relationships" id="256" r:id="R6f25c62a59b74b91"/>
    <p:sldId xmlns:r="http://schemas.openxmlformats.org/officeDocument/2006/relationships" id="257" r:id="R6c0e493510be43b9"/>
    <p:sldId xmlns:r="http://schemas.openxmlformats.org/officeDocument/2006/relationships" id="258" r:id="Rd63a20986ae244be"/>
    <p:sldId xmlns:r="http://schemas.openxmlformats.org/officeDocument/2006/relationships" id="259" r:id="Rb944eb74bae6434b"/>
    <p:sldId xmlns:r="http://schemas.openxmlformats.org/officeDocument/2006/relationships" id="260" r:id="Rc6fa58caf4724ee5"/>
    <p:sldId xmlns:r="http://schemas.openxmlformats.org/officeDocument/2006/relationships" id="261" r:id="Reff4623fa1914df9"/>
    <p:sldId xmlns:r="http://schemas.openxmlformats.org/officeDocument/2006/relationships" id="262" r:id="R6531f61b622d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baa9b51084ea2" /><Relationship Type="http://schemas.openxmlformats.org/officeDocument/2006/relationships/slide" Target="/ppt/slides/slide1.xml" Id="R6f25c62a59b74b91" /><Relationship Type="http://schemas.openxmlformats.org/officeDocument/2006/relationships/slide" Target="/ppt/slides/slide2.xml" Id="R6c0e493510be43b9" /><Relationship Type="http://schemas.openxmlformats.org/officeDocument/2006/relationships/slide" Target="/ppt/slides/slide3.xml" Id="Rd63a20986ae244be" /><Relationship Type="http://schemas.openxmlformats.org/officeDocument/2006/relationships/slide" Target="/ppt/slides/slide4.xml" Id="Rb944eb74bae6434b" /><Relationship Type="http://schemas.openxmlformats.org/officeDocument/2006/relationships/slide" Target="/ppt/slides/slide5.xml" Id="Rc6fa58caf4724ee5" /><Relationship Type="http://schemas.openxmlformats.org/officeDocument/2006/relationships/slide" Target="/ppt/slides/slide6.xml" Id="Reff4623fa1914df9" /><Relationship Type="http://schemas.openxmlformats.org/officeDocument/2006/relationships/slide" Target="/ppt/slides/slide7.xml" Id="R6531f61b622d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1500fcafc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def69ef954f22" /><Relationship Type="http://schemas.openxmlformats.org/officeDocument/2006/relationships/theme" Target="/ppt/slideMasters/theme/theme1.xml" Id="R629ea219d86443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ddef69ef95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4721c0e8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3ffdc145f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f58ecc318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f4fe96f33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0f16335924b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8bf6fd6e44b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688a0e610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E45 BYGGING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BYGGING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E45 BYGGING III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BYGGING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BYGGING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BYGGING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229 714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BYGGING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E45 ATERMA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BYGGING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932 467 119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BYGGING III AS</a:t>
            </a:r>
          </a:p>
        </p:txBody>
      </p:sp>
    </p:spTree>
  </p:cSld>
  <p:clrMapOvr>
    <a:masterClrMapping xmlns:a="http://schemas.openxmlformats.org/drawingml/2006/main"/>
  </p:clrMapOvr>
</p:sld>
</file>