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9e2613675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9d6d143a28473c"/>
  </p:sldMasterIdLst>
  <p:sldIdLst>
    <p:sldId xmlns:r="http://schemas.openxmlformats.org/officeDocument/2006/relationships" id="256" r:id="R37a7277dfda44c2d"/>
    <p:sldId xmlns:r="http://schemas.openxmlformats.org/officeDocument/2006/relationships" id="257" r:id="R558d58f3a9d344ac"/>
    <p:sldId xmlns:r="http://schemas.openxmlformats.org/officeDocument/2006/relationships" id="258" r:id="Rb0e9d01178944aa4"/>
    <p:sldId xmlns:r="http://schemas.openxmlformats.org/officeDocument/2006/relationships" id="259" r:id="R7f2bba1a2d624f6e"/>
    <p:sldId xmlns:r="http://schemas.openxmlformats.org/officeDocument/2006/relationships" id="260" r:id="Ra0d99a1602284b7f"/>
    <p:sldId xmlns:r="http://schemas.openxmlformats.org/officeDocument/2006/relationships" id="261" r:id="Rec5b9469add04183"/>
    <p:sldId xmlns:r="http://schemas.openxmlformats.org/officeDocument/2006/relationships" id="262" r:id="R66339a6a93d9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d6d143a28473c" /><Relationship Type="http://schemas.openxmlformats.org/officeDocument/2006/relationships/slide" Target="/ppt/slides/slide1.xml" Id="R37a7277dfda44c2d" /><Relationship Type="http://schemas.openxmlformats.org/officeDocument/2006/relationships/slide" Target="/ppt/slides/slide2.xml" Id="R558d58f3a9d344ac" /><Relationship Type="http://schemas.openxmlformats.org/officeDocument/2006/relationships/slide" Target="/ppt/slides/slide3.xml" Id="Rb0e9d01178944aa4" /><Relationship Type="http://schemas.openxmlformats.org/officeDocument/2006/relationships/slide" Target="/ppt/slides/slide4.xml" Id="R7f2bba1a2d624f6e" /><Relationship Type="http://schemas.openxmlformats.org/officeDocument/2006/relationships/slide" Target="/ppt/slides/slide5.xml" Id="Ra0d99a1602284b7f" /><Relationship Type="http://schemas.openxmlformats.org/officeDocument/2006/relationships/slide" Target="/ppt/slides/slide6.xml" Id="Rec5b9469add04183" /><Relationship Type="http://schemas.openxmlformats.org/officeDocument/2006/relationships/slide" Target="/ppt/slides/slide7.xml" Id="R66339a6a93d9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e036a0cc8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dfb1661304f1c" /><Relationship Type="http://schemas.openxmlformats.org/officeDocument/2006/relationships/theme" Target="/ppt/slideMasters/theme/theme1.xml" Id="R1cc49569f60844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dfb166130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fe48365b8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f48a2626549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c649bfc5440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0bf670567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381e5504241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0a14741e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4d6dfaf0149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ENVIRO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ENVIRO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17 676 671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20 477 241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BACOLOD HOLDING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EB. HOLDING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S.L HOLDING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N3RO INVEST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243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ENVIRO GRUPPEN AS</a:t>
            </a:r>
          </a:p>
        </p:txBody>
      </p:sp>
    </p:spTree>
  </p:cSld>
  <p:clrMapOvr>
    <a:masterClrMapping xmlns:a="http://schemas.openxmlformats.org/drawingml/2006/main"/>
  </p:clrMapOvr>
</p:sld>
</file>