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0b23ecfdb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0893bf3d74df4"/>
  </p:sldMasterIdLst>
  <p:sldIdLst>
    <p:sldId xmlns:r="http://schemas.openxmlformats.org/officeDocument/2006/relationships" id="256" r:id="R963d5cfa63e946e2"/>
    <p:sldId xmlns:r="http://schemas.openxmlformats.org/officeDocument/2006/relationships" id="257" r:id="R6f27d170eaaa48cb"/>
    <p:sldId xmlns:r="http://schemas.openxmlformats.org/officeDocument/2006/relationships" id="258" r:id="R3b9103ce12b24611"/>
    <p:sldId xmlns:r="http://schemas.openxmlformats.org/officeDocument/2006/relationships" id="259" r:id="R6dbbd8ced980420c"/>
    <p:sldId xmlns:r="http://schemas.openxmlformats.org/officeDocument/2006/relationships" id="260" r:id="R58fa995c84b347a5"/>
    <p:sldId xmlns:r="http://schemas.openxmlformats.org/officeDocument/2006/relationships" id="261" r:id="Rc746aa6d50824046"/>
    <p:sldId xmlns:r="http://schemas.openxmlformats.org/officeDocument/2006/relationships" id="262" r:id="Rdc2a33e170e7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0893bf3d74df4" /><Relationship Type="http://schemas.openxmlformats.org/officeDocument/2006/relationships/slide" Target="/ppt/slides/slide1.xml" Id="R963d5cfa63e946e2" /><Relationship Type="http://schemas.openxmlformats.org/officeDocument/2006/relationships/slide" Target="/ppt/slides/slide2.xml" Id="R6f27d170eaaa48cb" /><Relationship Type="http://schemas.openxmlformats.org/officeDocument/2006/relationships/slide" Target="/ppt/slides/slide3.xml" Id="R3b9103ce12b24611" /><Relationship Type="http://schemas.openxmlformats.org/officeDocument/2006/relationships/slide" Target="/ppt/slides/slide4.xml" Id="R6dbbd8ced980420c" /><Relationship Type="http://schemas.openxmlformats.org/officeDocument/2006/relationships/slide" Target="/ppt/slides/slide5.xml" Id="R58fa995c84b347a5" /><Relationship Type="http://schemas.openxmlformats.org/officeDocument/2006/relationships/slide" Target="/ppt/slides/slide6.xml" Id="Rc746aa6d50824046" /><Relationship Type="http://schemas.openxmlformats.org/officeDocument/2006/relationships/slide" Target="/ppt/slides/slide7.xml" Id="Rdc2a33e170e7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b0baf89e7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ca8045884ba5" /><Relationship Type="http://schemas.openxmlformats.org/officeDocument/2006/relationships/theme" Target="/ppt/slideMasters/theme/theme1.xml" Id="R6cc7e1c533a546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cca804588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baa76a0b8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36321a98b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83d44ebeb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630d681cf46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8192441e345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854240c52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08e090fcd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TAD GRUPPEN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DAHLUM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Lauvsetgjerdet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