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91485c682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49e04b7674e94"/>
  </p:sldMasterIdLst>
  <p:sldIdLst>
    <p:sldId xmlns:r="http://schemas.openxmlformats.org/officeDocument/2006/relationships" id="256" r:id="Rac206afa51b44629"/>
    <p:sldId xmlns:r="http://schemas.openxmlformats.org/officeDocument/2006/relationships" id="257" r:id="R93d9cb7385a244cd"/>
    <p:sldId xmlns:r="http://schemas.openxmlformats.org/officeDocument/2006/relationships" id="258" r:id="R5590cd4750cd4cf7"/>
    <p:sldId xmlns:r="http://schemas.openxmlformats.org/officeDocument/2006/relationships" id="259" r:id="R1aaebeb71fd5433a"/>
    <p:sldId xmlns:r="http://schemas.openxmlformats.org/officeDocument/2006/relationships" id="260" r:id="R355b594124764ed3"/>
    <p:sldId xmlns:r="http://schemas.openxmlformats.org/officeDocument/2006/relationships" id="261" r:id="Rea4c5c53d9dc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49e04b7674e94" /><Relationship Type="http://schemas.openxmlformats.org/officeDocument/2006/relationships/slide" Target="/ppt/slides/slide1.xml" Id="Rac206afa51b44629" /><Relationship Type="http://schemas.openxmlformats.org/officeDocument/2006/relationships/slide" Target="/ppt/slides/slide2.xml" Id="R93d9cb7385a244cd" /><Relationship Type="http://schemas.openxmlformats.org/officeDocument/2006/relationships/slide" Target="/ppt/slides/slide3.xml" Id="R5590cd4750cd4cf7" /><Relationship Type="http://schemas.openxmlformats.org/officeDocument/2006/relationships/slide" Target="/ppt/slides/slide4.xml" Id="R1aaebeb71fd5433a" /><Relationship Type="http://schemas.openxmlformats.org/officeDocument/2006/relationships/slide" Target="/ppt/slides/slide5.xml" Id="R355b594124764ed3" /><Relationship Type="http://schemas.openxmlformats.org/officeDocument/2006/relationships/slide" Target="/ppt/slides/slide6.xml" Id="Rea4c5c53d9dc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e6896c952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7e5520f74e11" /><Relationship Type="http://schemas.openxmlformats.org/officeDocument/2006/relationships/theme" Target="/ppt/slideMasters/theme/theme1.xml" Id="R31ae43bfaacf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a7e5520f7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19c45de8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bfaa868c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8c63342a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b71d8aa5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66f833b5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0d2632d23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DOSERNE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DOSERNE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−1 641 533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