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0b6538cb8c4b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415074b944ab0"/>
  </p:sldMasterIdLst>
  <p:sldIdLst>
    <p:sldId xmlns:r="http://schemas.openxmlformats.org/officeDocument/2006/relationships" id="256" r:id="R4e1f76dafa1b4638"/>
    <p:sldId xmlns:r="http://schemas.openxmlformats.org/officeDocument/2006/relationships" id="257" r:id="R93952cfdbf474fb2"/>
    <p:sldId xmlns:r="http://schemas.openxmlformats.org/officeDocument/2006/relationships" id="258" r:id="R178f8c46df7b4d87"/>
    <p:sldId xmlns:r="http://schemas.openxmlformats.org/officeDocument/2006/relationships" id="259" r:id="R91041141d813436e"/>
    <p:sldId xmlns:r="http://schemas.openxmlformats.org/officeDocument/2006/relationships" id="260" r:id="R7efb37d9f1744187"/>
    <p:sldId xmlns:r="http://schemas.openxmlformats.org/officeDocument/2006/relationships" id="261" r:id="R61fb38d4a20741a3"/>
    <p:sldId xmlns:r="http://schemas.openxmlformats.org/officeDocument/2006/relationships" id="262" r:id="R409f08aea388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415074b944ab0" /><Relationship Type="http://schemas.openxmlformats.org/officeDocument/2006/relationships/slide" Target="/ppt/slides/slide1.xml" Id="R4e1f76dafa1b4638" /><Relationship Type="http://schemas.openxmlformats.org/officeDocument/2006/relationships/slide" Target="/ppt/slides/slide2.xml" Id="R93952cfdbf474fb2" /><Relationship Type="http://schemas.openxmlformats.org/officeDocument/2006/relationships/slide" Target="/ppt/slides/slide3.xml" Id="R178f8c46df7b4d87" /><Relationship Type="http://schemas.openxmlformats.org/officeDocument/2006/relationships/slide" Target="/ppt/slides/slide4.xml" Id="R91041141d813436e" /><Relationship Type="http://schemas.openxmlformats.org/officeDocument/2006/relationships/slide" Target="/ppt/slides/slide5.xml" Id="R7efb37d9f1744187" /><Relationship Type="http://schemas.openxmlformats.org/officeDocument/2006/relationships/slide" Target="/ppt/slides/slide6.xml" Id="R61fb38d4a20741a3" /><Relationship Type="http://schemas.openxmlformats.org/officeDocument/2006/relationships/slide" Target="/ppt/slides/slide7.xml" Id="R409f08aea388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a64fd76b2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e5e71c4384648" /><Relationship Type="http://schemas.openxmlformats.org/officeDocument/2006/relationships/theme" Target="/ppt/slideMasters/theme/theme1.xml" Id="R9ae61b0bf1ae4b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e5e71c438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8428c4540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6b51143684e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834c8865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e3f2b697346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dcbe793b43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28e6e15fc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32b306c7146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GAMST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GAMST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−1 060 144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GAMST BJØRN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Elmholt allé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bjorn.gamst2@chello.no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932 516 810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GAMST AS</a:t>
            </a:r>
          </a:p>
        </p:txBody>
      </p:sp>
    </p:spTree>
  </p:cSld>
  <p:clrMapOvr>
    <a:masterClrMapping xmlns:a="http://schemas.openxmlformats.org/drawingml/2006/main"/>
  </p:clrMapOvr>
</p:sld>
</file>