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95433341a42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3caa44e374f40"/>
  </p:sldMasterIdLst>
  <p:sldIdLst>
    <p:sldId xmlns:r="http://schemas.openxmlformats.org/officeDocument/2006/relationships" id="256" r:id="R1a852d9ee6174c10"/>
    <p:sldId xmlns:r="http://schemas.openxmlformats.org/officeDocument/2006/relationships" id="257" r:id="Rd43d8cb55a83494d"/>
    <p:sldId xmlns:r="http://schemas.openxmlformats.org/officeDocument/2006/relationships" id="258" r:id="R7a0a22be158e41af"/>
    <p:sldId xmlns:r="http://schemas.openxmlformats.org/officeDocument/2006/relationships" id="259" r:id="R3740186986de4192"/>
    <p:sldId xmlns:r="http://schemas.openxmlformats.org/officeDocument/2006/relationships" id="260" r:id="Raac2a0d65a7d4f0a"/>
    <p:sldId xmlns:r="http://schemas.openxmlformats.org/officeDocument/2006/relationships" id="261" r:id="R7f1f244deb544eb0"/>
    <p:sldId xmlns:r="http://schemas.openxmlformats.org/officeDocument/2006/relationships" id="262" r:id="Rf4508aca5c5f40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3caa44e374f40" /><Relationship Type="http://schemas.openxmlformats.org/officeDocument/2006/relationships/slide" Target="/ppt/slides/slide1.xml" Id="R1a852d9ee6174c10" /><Relationship Type="http://schemas.openxmlformats.org/officeDocument/2006/relationships/slide" Target="/ppt/slides/slide2.xml" Id="Rd43d8cb55a83494d" /><Relationship Type="http://schemas.openxmlformats.org/officeDocument/2006/relationships/slide" Target="/ppt/slides/slide3.xml" Id="R7a0a22be158e41af" /><Relationship Type="http://schemas.openxmlformats.org/officeDocument/2006/relationships/slide" Target="/ppt/slides/slide4.xml" Id="R3740186986de4192" /><Relationship Type="http://schemas.openxmlformats.org/officeDocument/2006/relationships/slide" Target="/ppt/slides/slide5.xml" Id="Raac2a0d65a7d4f0a" /><Relationship Type="http://schemas.openxmlformats.org/officeDocument/2006/relationships/slide" Target="/ppt/slides/slide6.xml" Id="R7f1f244deb544eb0" /><Relationship Type="http://schemas.openxmlformats.org/officeDocument/2006/relationships/slide" Target="/ppt/slides/slide7.xml" Id="Rf4508aca5c5f40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9cf10484a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c52bde13f4659" /><Relationship Type="http://schemas.openxmlformats.org/officeDocument/2006/relationships/theme" Target="/ppt/slideMasters/theme/theme1.xml" Id="Rdc00b3377d95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0c52bde13f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debac8b474d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00b8c7842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8c5dddb6e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310f41aa7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49f35827041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18e3b789441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9fd08424a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CHRISTINA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12 021 285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12 618 110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HELENE WERNER-HJELMELAND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Christina Werner-Hjelmeland, Frognerseterveien 1K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932 528 258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CHRISTINA INVEST AS</a:t>
            </a:r>
          </a:p>
        </p:txBody>
      </p:sp>
    </p:spTree>
  </p:cSld>
  <p:clrMapOvr>
    <a:masterClrMapping xmlns:a="http://schemas.openxmlformats.org/drawingml/2006/main"/>
  </p:clrMapOvr>
</p:sld>
</file>