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bbf435f0fc42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074770a2e7486d"/>
  </p:sldMasterIdLst>
  <p:sldIdLst>
    <p:sldId xmlns:r="http://schemas.openxmlformats.org/officeDocument/2006/relationships" id="256" r:id="R576229512aa647d2"/>
    <p:sldId xmlns:r="http://schemas.openxmlformats.org/officeDocument/2006/relationships" id="257" r:id="R3db3734d4bde4355"/>
    <p:sldId xmlns:r="http://schemas.openxmlformats.org/officeDocument/2006/relationships" id="258" r:id="R0d42d20ded524990"/>
    <p:sldId xmlns:r="http://schemas.openxmlformats.org/officeDocument/2006/relationships" id="259" r:id="R4b59b194e1484764"/>
    <p:sldId xmlns:r="http://schemas.openxmlformats.org/officeDocument/2006/relationships" id="260" r:id="R57f31939df3c45ee"/>
    <p:sldId xmlns:r="http://schemas.openxmlformats.org/officeDocument/2006/relationships" id="261" r:id="R8cdc341ccd9949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074770a2e7486d" /><Relationship Type="http://schemas.openxmlformats.org/officeDocument/2006/relationships/slide" Target="/ppt/slides/slide1.xml" Id="R576229512aa647d2" /><Relationship Type="http://schemas.openxmlformats.org/officeDocument/2006/relationships/slide" Target="/ppt/slides/slide2.xml" Id="R3db3734d4bde4355" /><Relationship Type="http://schemas.openxmlformats.org/officeDocument/2006/relationships/slide" Target="/ppt/slides/slide3.xml" Id="R0d42d20ded524990" /><Relationship Type="http://schemas.openxmlformats.org/officeDocument/2006/relationships/slide" Target="/ppt/slides/slide4.xml" Id="R4b59b194e1484764" /><Relationship Type="http://schemas.openxmlformats.org/officeDocument/2006/relationships/slide" Target="/ppt/slides/slide5.xml" Id="R57f31939df3c45ee" /><Relationship Type="http://schemas.openxmlformats.org/officeDocument/2006/relationships/slide" Target="/ppt/slides/slide6.xml" Id="R8cdc341ccd9949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5a6065985542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3cc6a9ec54723" /><Relationship Type="http://schemas.openxmlformats.org/officeDocument/2006/relationships/theme" Target="/ppt/slideMasters/theme/theme1.xml" Id="R19ef0619340348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83cc6a9ec547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8063b048647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192bf626c46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edba748e447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53e5efb5246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75f7f53ab42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e03a6a35c47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BERGSKÅS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BERGSKÅS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BERGSKÅS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BERGSKÅS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BERGSKÅS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BERGSKÅS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Tuddalsvegen 1552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3697 Tuddal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932 548 852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BERGSKÅS TRANSPORT AS</a:t>
            </a:r>
          </a:p>
        </p:txBody>
      </p:sp>
    </p:spTree>
  </p:cSld>
  <p:clrMapOvr>
    <a:masterClrMapping xmlns:a="http://schemas.openxmlformats.org/drawingml/2006/main"/>
  </p:clrMapOvr>
</p:sld>
</file>