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2cdcad49f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3d5af4842407a"/>
  </p:sldMasterIdLst>
  <p:sldIdLst>
    <p:sldId xmlns:r="http://schemas.openxmlformats.org/officeDocument/2006/relationships" id="256" r:id="Rdb52be2cbb144313"/>
    <p:sldId xmlns:r="http://schemas.openxmlformats.org/officeDocument/2006/relationships" id="257" r:id="R44ed0849e99e47f8"/>
    <p:sldId xmlns:r="http://schemas.openxmlformats.org/officeDocument/2006/relationships" id="258" r:id="Red513ed1c198431e"/>
    <p:sldId xmlns:r="http://schemas.openxmlformats.org/officeDocument/2006/relationships" id="259" r:id="R100389a5f2884b07"/>
    <p:sldId xmlns:r="http://schemas.openxmlformats.org/officeDocument/2006/relationships" id="260" r:id="R122c027aee394ba1"/>
    <p:sldId xmlns:r="http://schemas.openxmlformats.org/officeDocument/2006/relationships" id="261" r:id="Rfe48eb9fd975498a"/>
    <p:sldId xmlns:r="http://schemas.openxmlformats.org/officeDocument/2006/relationships" id="262" r:id="R3875bb57b110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3d5af4842407a" /><Relationship Type="http://schemas.openxmlformats.org/officeDocument/2006/relationships/slide" Target="/ppt/slides/slide1.xml" Id="Rdb52be2cbb144313" /><Relationship Type="http://schemas.openxmlformats.org/officeDocument/2006/relationships/slide" Target="/ppt/slides/slide2.xml" Id="R44ed0849e99e47f8" /><Relationship Type="http://schemas.openxmlformats.org/officeDocument/2006/relationships/slide" Target="/ppt/slides/slide3.xml" Id="Red513ed1c198431e" /><Relationship Type="http://schemas.openxmlformats.org/officeDocument/2006/relationships/slide" Target="/ppt/slides/slide4.xml" Id="R100389a5f2884b07" /><Relationship Type="http://schemas.openxmlformats.org/officeDocument/2006/relationships/slide" Target="/ppt/slides/slide5.xml" Id="R122c027aee394ba1" /><Relationship Type="http://schemas.openxmlformats.org/officeDocument/2006/relationships/slide" Target="/ppt/slides/slide6.xml" Id="Rfe48eb9fd975498a" /><Relationship Type="http://schemas.openxmlformats.org/officeDocument/2006/relationships/slide" Target="/ppt/slides/slide7.xml" Id="R3875bb57b110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d2e4d3318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51261ae44447" /><Relationship Type="http://schemas.openxmlformats.org/officeDocument/2006/relationships/theme" Target="/ppt/slideMasters/theme/theme1.xml" Id="Rd3f1835e4eab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f51261ae4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2f0e3e0c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328ed926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b42ae21b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67da47c0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4a06c95a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46e0b4fd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70f9b31a4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BERGSKÅS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BERGSKÅS TRANSPORT AS ble etablert [år] og holder til i Tuddal.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BERGSKÅS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LYNGHOLT HAGEN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ESPEN FLATLAND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 LYNGHOLT SØRENSEN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Tuddalsvegen 1552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