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923877f3fdd410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bb951be9b124f69"/>
  </p:sldMasterIdLst>
  <p:sldIdLst>
    <p:sldId xmlns:r="http://schemas.openxmlformats.org/officeDocument/2006/relationships" id="256" r:id="R0bc7b3ccee4e4536"/>
    <p:sldId xmlns:r="http://schemas.openxmlformats.org/officeDocument/2006/relationships" id="257" r:id="R40e0a4b5f1e345fe"/>
    <p:sldId xmlns:r="http://schemas.openxmlformats.org/officeDocument/2006/relationships" id="258" r:id="R3ca89e1ae54544bc"/>
    <p:sldId xmlns:r="http://schemas.openxmlformats.org/officeDocument/2006/relationships" id="259" r:id="Rf94690ea34274148"/>
    <p:sldId xmlns:r="http://schemas.openxmlformats.org/officeDocument/2006/relationships" id="260" r:id="R029848048a564dac"/>
    <p:sldId xmlns:r="http://schemas.openxmlformats.org/officeDocument/2006/relationships" id="261" r:id="R5a0e659f673e4e57"/>
    <p:sldId xmlns:r="http://schemas.openxmlformats.org/officeDocument/2006/relationships" id="262" r:id="R431d2e734b5645c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bb951be9b124f69" /><Relationship Type="http://schemas.openxmlformats.org/officeDocument/2006/relationships/slide" Target="/ppt/slides/slide1.xml" Id="R0bc7b3ccee4e4536" /><Relationship Type="http://schemas.openxmlformats.org/officeDocument/2006/relationships/slide" Target="/ppt/slides/slide2.xml" Id="R40e0a4b5f1e345fe" /><Relationship Type="http://schemas.openxmlformats.org/officeDocument/2006/relationships/slide" Target="/ppt/slides/slide3.xml" Id="R3ca89e1ae54544bc" /><Relationship Type="http://schemas.openxmlformats.org/officeDocument/2006/relationships/slide" Target="/ppt/slides/slide4.xml" Id="Rf94690ea34274148" /><Relationship Type="http://schemas.openxmlformats.org/officeDocument/2006/relationships/slide" Target="/ppt/slides/slide5.xml" Id="R029848048a564dac" /><Relationship Type="http://schemas.openxmlformats.org/officeDocument/2006/relationships/slide" Target="/ppt/slides/slide6.xml" Id="R5a0e659f673e4e57" /><Relationship Type="http://schemas.openxmlformats.org/officeDocument/2006/relationships/slide" Target="/ppt/slides/slide7.xml" Id="R431d2e734b5645c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59040aa52b7495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dab8a4bba6246e5" /><Relationship Type="http://schemas.openxmlformats.org/officeDocument/2006/relationships/theme" Target="/ppt/slideMasters/theme/theme1.xml" Id="Refb16890fdb24a6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dab8a4bba6246e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c2b44a600c47f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39d2e0a08154f1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90d2b05af7b443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6b9eb79103432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6a59d606e740c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3e8d3ac46c48a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7e9a759242428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GUABAO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GUABAO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GUABAO AS ble etablert [år] og holder til i Kortgarden.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GUABAO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GUABAO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GUABAO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78 125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54 338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53 402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27 749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128 508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GUABAO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DANIEL DOUGLAS PAUL  –  51,0 %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EILEEN I PING CHEN  –  49,0 %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GUABAO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Daniel Douglas Paul, Nakkvegen 24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6455 Kortgarden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932 550 113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GUABAO AS</a:t>
            </a:r>
          </a:p>
        </p:txBody>
      </p:sp>
    </p:spTree>
  </p:cSld>
  <p:clrMapOvr>
    <a:masterClrMapping xmlns:a="http://schemas.openxmlformats.org/drawingml/2006/main"/>
  </p:clrMapOvr>
</p:sld>
</file>