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16a68ba0ae4d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b8aadb8bdc46a5"/>
  </p:sldMasterIdLst>
  <p:sldIdLst>
    <p:sldId xmlns:r="http://schemas.openxmlformats.org/officeDocument/2006/relationships" id="256" r:id="R72dbddc176234c38"/>
    <p:sldId xmlns:r="http://schemas.openxmlformats.org/officeDocument/2006/relationships" id="257" r:id="Rbba5fa13063e4d52"/>
    <p:sldId xmlns:r="http://schemas.openxmlformats.org/officeDocument/2006/relationships" id="258" r:id="R26f67df588ec4618"/>
    <p:sldId xmlns:r="http://schemas.openxmlformats.org/officeDocument/2006/relationships" id="259" r:id="R622646f24d834142"/>
    <p:sldId xmlns:r="http://schemas.openxmlformats.org/officeDocument/2006/relationships" id="260" r:id="Rf3094bb6c5364ef8"/>
    <p:sldId xmlns:r="http://schemas.openxmlformats.org/officeDocument/2006/relationships" id="261" r:id="R9e58873d12ad4c11"/>
    <p:sldId xmlns:r="http://schemas.openxmlformats.org/officeDocument/2006/relationships" id="262" r:id="R8ef8d4de752448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b8aadb8bdc46a5" /><Relationship Type="http://schemas.openxmlformats.org/officeDocument/2006/relationships/slide" Target="/ppt/slides/slide1.xml" Id="R72dbddc176234c38" /><Relationship Type="http://schemas.openxmlformats.org/officeDocument/2006/relationships/slide" Target="/ppt/slides/slide2.xml" Id="Rbba5fa13063e4d52" /><Relationship Type="http://schemas.openxmlformats.org/officeDocument/2006/relationships/slide" Target="/ppt/slides/slide3.xml" Id="R26f67df588ec4618" /><Relationship Type="http://schemas.openxmlformats.org/officeDocument/2006/relationships/slide" Target="/ppt/slides/slide4.xml" Id="R622646f24d834142" /><Relationship Type="http://schemas.openxmlformats.org/officeDocument/2006/relationships/slide" Target="/ppt/slides/slide5.xml" Id="Rf3094bb6c5364ef8" /><Relationship Type="http://schemas.openxmlformats.org/officeDocument/2006/relationships/slide" Target="/ppt/slides/slide6.xml" Id="R9e58873d12ad4c11" /><Relationship Type="http://schemas.openxmlformats.org/officeDocument/2006/relationships/slide" Target="/ppt/slides/slide7.xml" Id="R8ef8d4de752448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864ada127249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6929bfb66b49e3" /><Relationship Type="http://schemas.openxmlformats.org/officeDocument/2006/relationships/theme" Target="/ppt/slideMasters/theme/theme1.xml" Id="R1b651e42259246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6929bfb66b49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60f30c086f49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2aa099dc740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72e3d939be4c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1f220982a747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3b4384a1384d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d49d70b39d438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9b1bee041041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VGERHARDSEN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VGERHARDSEN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VGERHARDSEN HOLDING AS ble etablert [år] og holder til i Gressvik.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VGERHARDSEN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VGERHARDSEN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VGERHARDSEN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VGERHARDSEN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VEBJØRN GERHARDSEN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VGERHARDSEN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Furutoppen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1621 Gressvik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932 564 521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VGERHARDSEN HOLDING AS</a:t>
            </a:r>
          </a:p>
        </p:txBody>
      </p:sp>
    </p:spTree>
  </p:cSld>
  <p:clrMapOvr>
    <a:masterClrMapping xmlns:a="http://schemas.openxmlformats.org/drawingml/2006/main"/>
  </p:clrMapOvr>
</p:sld>
</file>