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ff5c405d6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cb207eacc45b6"/>
  </p:sldMasterIdLst>
  <p:sldIdLst>
    <p:sldId xmlns:r="http://schemas.openxmlformats.org/officeDocument/2006/relationships" id="256" r:id="R4e9aca5eb07245fa"/>
    <p:sldId xmlns:r="http://schemas.openxmlformats.org/officeDocument/2006/relationships" id="257" r:id="R1e400eb3ca884d3f"/>
    <p:sldId xmlns:r="http://schemas.openxmlformats.org/officeDocument/2006/relationships" id="258" r:id="R0f6b0aec57714b15"/>
    <p:sldId xmlns:r="http://schemas.openxmlformats.org/officeDocument/2006/relationships" id="259" r:id="R02847f09c3be41d0"/>
    <p:sldId xmlns:r="http://schemas.openxmlformats.org/officeDocument/2006/relationships" id="260" r:id="Ra5099e58478048e1"/>
    <p:sldId xmlns:r="http://schemas.openxmlformats.org/officeDocument/2006/relationships" id="261" r:id="R06a42319d5e54b37"/>
    <p:sldId xmlns:r="http://schemas.openxmlformats.org/officeDocument/2006/relationships" id="262" r:id="R966f7302d5fa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cb207eacc45b6" /><Relationship Type="http://schemas.openxmlformats.org/officeDocument/2006/relationships/slide" Target="/ppt/slides/slide1.xml" Id="R4e9aca5eb07245fa" /><Relationship Type="http://schemas.openxmlformats.org/officeDocument/2006/relationships/slide" Target="/ppt/slides/slide2.xml" Id="R1e400eb3ca884d3f" /><Relationship Type="http://schemas.openxmlformats.org/officeDocument/2006/relationships/slide" Target="/ppt/slides/slide3.xml" Id="R0f6b0aec57714b15" /><Relationship Type="http://schemas.openxmlformats.org/officeDocument/2006/relationships/slide" Target="/ppt/slides/slide4.xml" Id="R02847f09c3be41d0" /><Relationship Type="http://schemas.openxmlformats.org/officeDocument/2006/relationships/slide" Target="/ppt/slides/slide5.xml" Id="Ra5099e58478048e1" /><Relationship Type="http://schemas.openxmlformats.org/officeDocument/2006/relationships/slide" Target="/ppt/slides/slide6.xml" Id="R06a42319d5e54b37" /><Relationship Type="http://schemas.openxmlformats.org/officeDocument/2006/relationships/slide" Target="/ppt/slides/slide7.xml" Id="R966f7302d5fa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72681d3f8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11aa190154d38" /><Relationship Type="http://schemas.openxmlformats.org/officeDocument/2006/relationships/theme" Target="/ppt/slideMasters/theme/theme1.xml" Id="R89f49789f4dc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11aa19015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667186747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fa8a03984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008157e3f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e5c54d9ce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d9d16f4f5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0cef094e6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0c0a8e64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HEIMSET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HEIMSET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HEIMSET HOLDING AS ble etablert [år] og holder til i Hyen.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HEIMSET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HEIMSET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HEIMSET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17 434 796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HEIMSET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HEIMSET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HEIMSET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Eimhjellevegen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6829 Hyen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932 570 351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HEIMSET HOLDING AS</a:t>
            </a:r>
          </a:p>
        </p:txBody>
      </p:sp>
    </p:spTree>
  </p:cSld>
  <p:clrMapOvr>
    <a:masterClrMapping xmlns:a="http://schemas.openxmlformats.org/drawingml/2006/main"/>
  </p:clrMapOvr>
</p:sld>
</file>