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900f274e9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0503fe48594ab2"/>
  </p:sldMasterIdLst>
  <p:sldIdLst>
    <p:sldId xmlns:r="http://schemas.openxmlformats.org/officeDocument/2006/relationships" id="256" r:id="Rd45a62e5edd8433f"/>
    <p:sldId xmlns:r="http://schemas.openxmlformats.org/officeDocument/2006/relationships" id="257" r:id="Ra928820dccd54cb9"/>
    <p:sldId xmlns:r="http://schemas.openxmlformats.org/officeDocument/2006/relationships" id="258" r:id="R41e27851fd85407d"/>
    <p:sldId xmlns:r="http://schemas.openxmlformats.org/officeDocument/2006/relationships" id="259" r:id="Reac1f229616e464a"/>
    <p:sldId xmlns:r="http://schemas.openxmlformats.org/officeDocument/2006/relationships" id="260" r:id="Rfec8b27979a24473"/>
    <p:sldId xmlns:r="http://schemas.openxmlformats.org/officeDocument/2006/relationships" id="261" r:id="Rab43cda8296e4962"/>
    <p:sldId xmlns:r="http://schemas.openxmlformats.org/officeDocument/2006/relationships" id="262" r:id="R7e35e61da76e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503fe48594ab2" /><Relationship Type="http://schemas.openxmlformats.org/officeDocument/2006/relationships/slide" Target="/ppt/slides/slide1.xml" Id="Rd45a62e5edd8433f" /><Relationship Type="http://schemas.openxmlformats.org/officeDocument/2006/relationships/slide" Target="/ppt/slides/slide2.xml" Id="Ra928820dccd54cb9" /><Relationship Type="http://schemas.openxmlformats.org/officeDocument/2006/relationships/slide" Target="/ppt/slides/slide3.xml" Id="R41e27851fd85407d" /><Relationship Type="http://schemas.openxmlformats.org/officeDocument/2006/relationships/slide" Target="/ppt/slides/slide4.xml" Id="Reac1f229616e464a" /><Relationship Type="http://schemas.openxmlformats.org/officeDocument/2006/relationships/slide" Target="/ppt/slides/slide5.xml" Id="Rfec8b27979a24473" /><Relationship Type="http://schemas.openxmlformats.org/officeDocument/2006/relationships/slide" Target="/ppt/slides/slide6.xml" Id="Rab43cda8296e4962" /><Relationship Type="http://schemas.openxmlformats.org/officeDocument/2006/relationships/slide" Target="/ppt/slides/slide7.xml" Id="R7e35e61da76e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81f8257884b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e0c011b3a477f" /><Relationship Type="http://schemas.openxmlformats.org/officeDocument/2006/relationships/theme" Target="/ppt/slideMasters/theme/theme1.xml" Id="R416821b0ae0e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e0c011b3a47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c654237d1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5cb2c26bc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2a6f0fc57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4f5ea928b47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dfed50895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e377806f748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e7539063d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ZR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ZR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ZR HOLDINGS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ZR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ZR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ZR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4 074 401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ZR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ANSHU MALA SHOKEEN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DIPIN GUPTA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ZR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Blåsbortveien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932 575 280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ZR HOLDINGS AS</a:t>
            </a:r>
          </a:p>
        </p:txBody>
      </p:sp>
    </p:spTree>
  </p:cSld>
  <p:clrMapOvr>
    <a:masterClrMapping xmlns:a="http://schemas.openxmlformats.org/drawingml/2006/main"/>
  </p:clrMapOvr>
</p:sld>
</file>