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cdef195dc147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20aed2cb2640a5"/>
  </p:sldMasterIdLst>
  <p:sldIdLst>
    <p:sldId xmlns:r="http://schemas.openxmlformats.org/officeDocument/2006/relationships" id="256" r:id="R6c1b9f971e724a22"/>
    <p:sldId xmlns:r="http://schemas.openxmlformats.org/officeDocument/2006/relationships" id="257" r:id="R2ab2b1e2c48b428a"/>
    <p:sldId xmlns:r="http://schemas.openxmlformats.org/officeDocument/2006/relationships" id="258" r:id="Rcf596a920e34489d"/>
    <p:sldId xmlns:r="http://schemas.openxmlformats.org/officeDocument/2006/relationships" id="259" r:id="Rd424b063d8094c50"/>
    <p:sldId xmlns:r="http://schemas.openxmlformats.org/officeDocument/2006/relationships" id="260" r:id="Raacde70f4104427c"/>
    <p:sldId xmlns:r="http://schemas.openxmlformats.org/officeDocument/2006/relationships" id="261" r:id="R949212bc949748ab"/>
    <p:sldId xmlns:r="http://schemas.openxmlformats.org/officeDocument/2006/relationships" id="262" r:id="R566d673299ec47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20aed2cb2640a5" /><Relationship Type="http://schemas.openxmlformats.org/officeDocument/2006/relationships/slide" Target="/ppt/slides/slide1.xml" Id="R6c1b9f971e724a22" /><Relationship Type="http://schemas.openxmlformats.org/officeDocument/2006/relationships/slide" Target="/ppt/slides/slide2.xml" Id="R2ab2b1e2c48b428a" /><Relationship Type="http://schemas.openxmlformats.org/officeDocument/2006/relationships/slide" Target="/ppt/slides/slide3.xml" Id="Rcf596a920e34489d" /><Relationship Type="http://schemas.openxmlformats.org/officeDocument/2006/relationships/slide" Target="/ppt/slides/slide4.xml" Id="Rd424b063d8094c50" /><Relationship Type="http://schemas.openxmlformats.org/officeDocument/2006/relationships/slide" Target="/ppt/slides/slide5.xml" Id="Raacde70f4104427c" /><Relationship Type="http://schemas.openxmlformats.org/officeDocument/2006/relationships/slide" Target="/ppt/slides/slide6.xml" Id="R949212bc949748ab" /><Relationship Type="http://schemas.openxmlformats.org/officeDocument/2006/relationships/slide" Target="/ppt/slides/slide7.xml" Id="R566d673299ec47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491864c8154b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e212ff6d9402a" /><Relationship Type="http://schemas.openxmlformats.org/officeDocument/2006/relationships/theme" Target="/ppt/slideMasters/theme/theme1.xml" Id="Rc4d4d774e1754d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1e212ff6d940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cf2b13fd243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2d07672994e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0faaec6a24d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624bb699543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4cd7f02ee43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2c12cc1f449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f0d025b3045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 HOLDINGS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 HOLDINGS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12 183 964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224 914 474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235 145 722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RESPONSIV KAPITAL I AS  –  32,3 %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ABEL ENGH  –  20,8 %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ABEL ENGH  –  17,8 %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 AS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RESPONSIV KAPITAL I AS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 AS  –  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Arild A. Engh, Langoddveien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932 577 445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HOLDINGS AS</a:t>
            </a:r>
          </a:p>
        </p:txBody>
      </p:sp>
    </p:spTree>
  </p:cSld>
  <p:clrMapOvr>
    <a:masterClrMapping xmlns:a="http://schemas.openxmlformats.org/drawingml/2006/main"/>
  </p:clrMapOvr>
</p:sld>
</file>