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f6b18116174e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63c93924774670"/>
  </p:sldMasterIdLst>
  <p:sldIdLst>
    <p:sldId xmlns:r="http://schemas.openxmlformats.org/officeDocument/2006/relationships" id="256" r:id="Re749d7776ce34d1e"/>
    <p:sldId xmlns:r="http://schemas.openxmlformats.org/officeDocument/2006/relationships" id="257" r:id="Rdacec35c7e98496c"/>
    <p:sldId xmlns:r="http://schemas.openxmlformats.org/officeDocument/2006/relationships" id="258" r:id="R17c147a18404469d"/>
    <p:sldId xmlns:r="http://schemas.openxmlformats.org/officeDocument/2006/relationships" id="259" r:id="R18df1b3fd8d24573"/>
    <p:sldId xmlns:r="http://schemas.openxmlformats.org/officeDocument/2006/relationships" id="260" r:id="R5edc5f7c36de40e2"/>
    <p:sldId xmlns:r="http://schemas.openxmlformats.org/officeDocument/2006/relationships" id="261" r:id="R1679bec595bf4162"/>
    <p:sldId xmlns:r="http://schemas.openxmlformats.org/officeDocument/2006/relationships" id="262" r:id="R470a509ba1f745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63c93924774670" /><Relationship Type="http://schemas.openxmlformats.org/officeDocument/2006/relationships/slide" Target="/ppt/slides/slide1.xml" Id="Re749d7776ce34d1e" /><Relationship Type="http://schemas.openxmlformats.org/officeDocument/2006/relationships/slide" Target="/ppt/slides/slide2.xml" Id="Rdacec35c7e98496c" /><Relationship Type="http://schemas.openxmlformats.org/officeDocument/2006/relationships/slide" Target="/ppt/slides/slide3.xml" Id="R17c147a18404469d" /><Relationship Type="http://schemas.openxmlformats.org/officeDocument/2006/relationships/slide" Target="/ppt/slides/slide4.xml" Id="R18df1b3fd8d24573" /><Relationship Type="http://schemas.openxmlformats.org/officeDocument/2006/relationships/slide" Target="/ppt/slides/slide5.xml" Id="R5edc5f7c36de40e2" /><Relationship Type="http://schemas.openxmlformats.org/officeDocument/2006/relationships/slide" Target="/ppt/slides/slide6.xml" Id="R1679bec595bf4162" /><Relationship Type="http://schemas.openxmlformats.org/officeDocument/2006/relationships/slide" Target="/ppt/slides/slide7.xml" Id="R470a509ba1f745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17cc18923c4c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386fc65c934002" /><Relationship Type="http://schemas.openxmlformats.org/officeDocument/2006/relationships/theme" Target="/ppt/slideMasters/theme/theme1.xml" Id="Rce1ba360a98a43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386fc65c9340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a317002bb48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4b0983138346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2b18d6911546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2a50b67a3c49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f3f549be549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a4958f60f04d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50809191f49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RESPONSIV KAPITAL 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RESPONSIV KAPITAL 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RESPONSIV KAPITAL I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RESPONSIV KAPITAL 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RESPONSIV KAPITAL 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RESPONSIV KAPITAL 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237 855 930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237 861 500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RESPONSIV KAPITAL 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SIMEN HELLESVIK ABEL ENGH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RESPONSIV KAPITAL 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Arild A. Engh, Langoddveien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932 580 462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RESPONSIV KAPITAL I AS</a:t>
            </a:r>
          </a:p>
        </p:txBody>
      </p:sp>
    </p:spTree>
  </p:cSld>
  <p:clrMapOvr>
    <a:masterClrMapping xmlns:a="http://schemas.openxmlformats.org/drawingml/2006/main"/>
  </p:clrMapOvr>
</p:sld>
</file>