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32e9301ee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c22f576dad4c0f"/>
  </p:sldMasterIdLst>
  <p:sldIdLst>
    <p:sldId xmlns:r="http://schemas.openxmlformats.org/officeDocument/2006/relationships" id="256" r:id="R3c38ca3706564921"/>
    <p:sldId xmlns:r="http://schemas.openxmlformats.org/officeDocument/2006/relationships" id="257" r:id="Rac6128bad3314376"/>
    <p:sldId xmlns:r="http://schemas.openxmlformats.org/officeDocument/2006/relationships" id="258" r:id="Rd6d72fb8d9ed4aa4"/>
    <p:sldId xmlns:r="http://schemas.openxmlformats.org/officeDocument/2006/relationships" id="259" r:id="R5b9eaeeaa7754ba2"/>
    <p:sldId xmlns:r="http://schemas.openxmlformats.org/officeDocument/2006/relationships" id="260" r:id="Re1b0f7df299f4f81"/>
    <p:sldId xmlns:r="http://schemas.openxmlformats.org/officeDocument/2006/relationships" id="261" r:id="Ra49b1db260d0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22f576dad4c0f" /><Relationship Type="http://schemas.openxmlformats.org/officeDocument/2006/relationships/slide" Target="/ppt/slides/slide1.xml" Id="R3c38ca3706564921" /><Relationship Type="http://schemas.openxmlformats.org/officeDocument/2006/relationships/slide" Target="/ppt/slides/slide2.xml" Id="Rac6128bad3314376" /><Relationship Type="http://schemas.openxmlformats.org/officeDocument/2006/relationships/slide" Target="/ppt/slides/slide3.xml" Id="Rd6d72fb8d9ed4aa4" /><Relationship Type="http://schemas.openxmlformats.org/officeDocument/2006/relationships/slide" Target="/ppt/slides/slide4.xml" Id="R5b9eaeeaa7754ba2" /><Relationship Type="http://schemas.openxmlformats.org/officeDocument/2006/relationships/slide" Target="/ppt/slides/slide5.xml" Id="Re1b0f7df299f4f81" /><Relationship Type="http://schemas.openxmlformats.org/officeDocument/2006/relationships/slide" Target="/ppt/slides/slide6.xml" Id="Ra49b1db260d0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936859d5e7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891b2cb8b4235" /><Relationship Type="http://schemas.openxmlformats.org/officeDocument/2006/relationships/theme" Target="/ppt/slideMasters/theme/theme1.xml" Id="R6ed7f48f98e4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5891b2cb8b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3bd88db5345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d18019b42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7651febd947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c4073b6444d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37a5fb70e41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eb4fd599a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VINOMA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VINOMA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Grinibråten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VINOMA AS</a:t>
            </a:r>
          </a:p>
        </p:txBody>
      </p:sp>
    </p:spTree>
  </p:cSld>
  <p:clrMapOvr>
    <a:masterClrMapping xmlns:a="http://schemas.openxmlformats.org/drawingml/2006/main"/>
  </p:clrMapOvr>
</p:sld>
</file>