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8ce18d924844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e166c78fa94e43"/>
  </p:sldMasterIdLst>
  <p:sldIdLst>
    <p:sldId xmlns:r="http://schemas.openxmlformats.org/officeDocument/2006/relationships" id="256" r:id="R3f1dc815592b4a37"/>
    <p:sldId xmlns:r="http://schemas.openxmlformats.org/officeDocument/2006/relationships" id="257" r:id="R77c77a6eecf84658"/>
    <p:sldId xmlns:r="http://schemas.openxmlformats.org/officeDocument/2006/relationships" id="258" r:id="Rc220678a9713480d"/>
    <p:sldId xmlns:r="http://schemas.openxmlformats.org/officeDocument/2006/relationships" id="259" r:id="R9774f0bebc4b4bc4"/>
    <p:sldId xmlns:r="http://schemas.openxmlformats.org/officeDocument/2006/relationships" id="260" r:id="Rb1450fcf6439488a"/>
    <p:sldId xmlns:r="http://schemas.openxmlformats.org/officeDocument/2006/relationships" id="261" r:id="R369b8c54396142dc"/>
    <p:sldId xmlns:r="http://schemas.openxmlformats.org/officeDocument/2006/relationships" id="262" r:id="R19f2f10cdb914a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e166c78fa94e43" /><Relationship Type="http://schemas.openxmlformats.org/officeDocument/2006/relationships/slide" Target="/ppt/slides/slide1.xml" Id="R3f1dc815592b4a37" /><Relationship Type="http://schemas.openxmlformats.org/officeDocument/2006/relationships/slide" Target="/ppt/slides/slide2.xml" Id="R77c77a6eecf84658" /><Relationship Type="http://schemas.openxmlformats.org/officeDocument/2006/relationships/slide" Target="/ppt/slides/slide3.xml" Id="Rc220678a9713480d" /><Relationship Type="http://schemas.openxmlformats.org/officeDocument/2006/relationships/slide" Target="/ppt/slides/slide4.xml" Id="R9774f0bebc4b4bc4" /><Relationship Type="http://schemas.openxmlformats.org/officeDocument/2006/relationships/slide" Target="/ppt/slides/slide5.xml" Id="Rb1450fcf6439488a" /><Relationship Type="http://schemas.openxmlformats.org/officeDocument/2006/relationships/slide" Target="/ppt/slides/slide6.xml" Id="R369b8c54396142dc" /><Relationship Type="http://schemas.openxmlformats.org/officeDocument/2006/relationships/slide" Target="/ppt/slides/slide7.xml" Id="R19f2f10cdb914a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d03da9d8f943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3bdb4a95c480e" /><Relationship Type="http://schemas.openxmlformats.org/officeDocument/2006/relationships/theme" Target="/ppt/slideMasters/theme/theme1.xml" Id="R57487762673742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03bdb4a95c48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4e6ec798849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a50a1be6c14a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c6fe16c994c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7b3a77a2f14c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8b000af0c41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276e7c8354f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c02746e4048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VINOMA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VINOMA AS ble etablert [år] og holder til i Vøyenenga.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750 208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−205 113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−205 480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−120 930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MADELEINE LUNDBERG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Grinibråten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1339 Vøyenenga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VINOMA AS</a:t>
            </a:r>
          </a:p>
        </p:txBody>
      </p:sp>
    </p:spTree>
  </p:cSld>
  <p:clrMapOvr>
    <a:masterClrMapping xmlns:a="http://schemas.openxmlformats.org/drawingml/2006/main"/>
  </p:clrMapOvr>
</p:sld>
</file>