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1a8ec3f6164e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bd647b2cfa4397"/>
  </p:sldMasterIdLst>
  <p:sldIdLst>
    <p:sldId xmlns:r="http://schemas.openxmlformats.org/officeDocument/2006/relationships" id="256" r:id="R09cae67990ba43af"/>
    <p:sldId xmlns:r="http://schemas.openxmlformats.org/officeDocument/2006/relationships" id="257" r:id="R619700cdac794b73"/>
    <p:sldId xmlns:r="http://schemas.openxmlformats.org/officeDocument/2006/relationships" id="258" r:id="R99a33796a49342ec"/>
    <p:sldId xmlns:r="http://schemas.openxmlformats.org/officeDocument/2006/relationships" id="259" r:id="R110e49b471b7464b"/>
    <p:sldId xmlns:r="http://schemas.openxmlformats.org/officeDocument/2006/relationships" id="260" r:id="R2b9527cf921e4184"/>
    <p:sldId xmlns:r="http://schemas.openxmlformats.org/officeDocument/2006/relationships" id="261" r:id="R741b6221aada47a1"/>
    <p:sldId xmlns:r="http://schemas.openxmlformats.org/officeDocument/2006/relationships" id="262" r:id="Rd020ae7281fe47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bd647b2cfa4397" /><Relationship Type="http://schemas.openxmlformats.org/officeDocument/2006/relationships/slide" Target="/ppt/slides/slide1.xml" Id="R09cae67990ba43af" /><Relationship Type="http://schemas.openxmlformats.org/officeDocument/2006/relationships/slide" Target="/ppt/slides/slide2.xml" Id="R619700cdac794b73" /><Relationship Type="http://schemas.openxmlformats.org/officeDocument/2006/relationships/slide" Target="/ppt/slides/slide3.xml" Id="R99a33796a49342ec" /><Relationship Type="http://schemas.openxmlformats.org/officeDocument/2006/relationships/slide" Target="/ppt/slides/slide4.xml" Id="R110e49b471b7464b" /><Relationship Type="http://schemas.openxmlformats.org/officeDocument/2006/relationships/slide" Target="/ppt/slides/slide5.xml" Id="R2b9527cf921e4184" /><Relationship Type="http://schemas.openxmlformats.org/officeDocument/2006/relationships/slide" Target="/ppt/slides/slide6.xml" Id="R741b6221aada47a1" /><Relationship Type="http://schemas.openxmlformats.org/officeDocument/2006/relationships/slide" Target="/ppt/slides/slide7.xml" Id="Rd020ae7281fe47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385c6e4dfd4e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3e74d6cb94efa" /><Relationship Type="http://schemas.openxmlformats.org/officeDocument/2006/relationships/theme" Target="/ppt/slideMasters/theme/theme1.xml" Id="R63427c64025e4a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f3e74d6cb94e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20fb956ed46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23d6aae3241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d959c9c7c47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951c7274945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52ea9887546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17c8f1b5c47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095b7cc4641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GAMAR AS ble etablert [år] og holder til i Bærums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−223 068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3 132 910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5 245 159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5 271 815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Ringeriksvei 234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1353 Bærums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