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7068b3dc7f4c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391c23db574f87"/>
  </p:sldMasterIdLst>
  <p:sldIdLst>
    <p:sldId xmlns:r="http://schemas.openxmlformats.org/officeDocument/2006/relationships" id="256" r:id="R3156419239a4444a"/>
    <p:sldId xmlns:r="http://schemas.openxmlformats.org/officeDocument/2006/relationships" id="257" r:id="R6fb1b6efd2de48b3"/>
    <p:sldId xmlns:r="http://schemas.openxmlformats.org/officeDocument/2006/relationships" id="258" r:id="Rca4076d4108a4511"/>
    <p:sldId xmlns:r="http://schemas.openxmlformats.org/officeDocument/2006/relationships" id="259" r:id="R7b353012da404185"/>
    <p:sldId xmlns:r="http://schemas.openxmlformats.org/officeDocument/2006/relationships" id="260" r:id="Re651f6399206465e"/>
    <p:sldId xmlns:r="http://schemas.openxmlformats.org/officeDocument/2006/relationships" id="261" r:id="R9c475432ab6c45c6"/>
    <p:sldId xmlns:r="http://schemas.openxmlformats.org/officeDocument/2006/relationships" id="262" r:id="R0334d05459d845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91c23db574f87" /><Relationship Type="http://schemas.openxmlformats.org/officeDocument/2006/relationships/slide" Target="/ppt/slides/slide1.xml" Id="R3156419239a4444a" /><Relationship Type="http://schemas.openxmlformats.org/officeDocument/2006/relationships/slide" Target="/ppt/slides/slide2.xml" Id="R6fb1b6efd2de48b3" /><Relationship Type="http://schemas.openxmlformats.org/officeDocument/2006/relationships/slide" Target="/ppt/slides/slide3.xml" Id="Rca4076d4108a4511" /><Relationship Type="http://schemas.openxmlformats.org/officeDocument/2006/relationships/slide" Target="/ppt/slides/slide4.xml" Id="R7b353012da404185" /><Relationship Type="http://schemas.openxmlformats.org/officeDocument/2006/relationships/slide" Target="/ppt/slides/slide5.xml" Id="Re651f6399206465e" /><Relationship Type="http://schemas.openxmlformats.org/officeDocument/2006/relationships/slide" Target="/ppt/slides/slide6.xml" Id="R9c475432ab6c45c6" /><Relationship Type="http://schemas.openxmlformats.org/officeDocument/2006/relationships/slide" Target="/ppt/slides/slide7.xml" Id="R0334d05459d845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f770a7e9c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1c3e41db04e84" /><Relationship Type="http://schemas.openxmlformats.org/officeDocument/2006/relationships/theme" Target="/ppt/slideMasters/theme/theme1.xml" Id="R87d2255b0b88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1c3e41db0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b17a625849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e412b83f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bb86c42344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ad39fec14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c27ab67cc44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be4768aeb40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0f81d2cd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BRYSIK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BRYSIK INDUSTRIES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JAKUB STEFAN BRYSIK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BRYSIK INDUSTRIES AS</a:t>
            </a:r>
          </a:p>
        </p:txBody>
      </p:sp>
    </p:spTree>
  </p:cSld>
  <p:clrMapOvr>
    <a:masterClrMapping xmlns:a="http://schemas.openxmlformats.org/drawingml/2006/main"/>
  </p:clrMapOvr>
</p:sld>
</file>