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fad397f6f946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f268352c70480f"/>
  </p:sldMasterIdLst>
  <p:sldIdLst>
    <p:sldId xmlns:r="http://schemas.openxmlformats.org/officeDocument/2006/relationships" id="256" r:id="R3132f3f0fc0946ed"/>
    <p:sldId xmlns:r="http://schemas.openxmlformats.org/officeDocument/2006/relationships" id="257" r:id="Rf9bf5d79a78b4953"/>
    <p:sldId xmlns:r="http://schemas.openxmlformats.org/officeDocument/2006/relationships" id="258" r:id="R425e063a4a704561"/>
    <p:sldId xmlns:r="http://schemas.openxmlformats.org/officeDocument/2006/relationships" id="259" r:id="R29660a33df2b466d"/>
    <p:sldId xmlns:r="http://schemas.openxmlformats.org/officeDocument/2006/relationships" id="260" r:id="R2041fd0589004036"/>
    <p:sldId xmlns:r="http://schemas.openxmlformats.org/officeDocument/2006/relationships" id="261" r:id="R5454e982dd9e4f70"/>
    <p:sldId xmlns:r="http://schemas.openxmlformats.org/officeDocument/2006/relationships" id="262" r:id="R0713c59c679747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f268352c70480f" /><Relationship Type="http://schemas.openxmlformats.org/officeDocument/2006/relationships/slide" Target="/ppt/slides/slide1.xml" Id="R3132f3f0fc0946ed" /><Relationship Type="http://schemas.openxmlformats.org/officeDocument/2006/relationships/slide" Target="/ppt/slides/slide2.xml" Id="Rf9bf5d79a78b4953" /><Relationship Type="http://schemas.openxmlformats.org/officeDocument/2006/relationships/slide" Target="/ppt/slides/slide3.xml" Id="R425e063a4a704561" /><Relationship Type="http://schemas.openxmlformats.org/officeDocument/2006/relationships/slide" Target="/ppt/slides/slide4.xml" Id="R29660a33df2b466d" /><Relationship Type="http://schemas.openxmlformats.org/officeDocument/2006/relationships/slide" Target="/ppt/slides/slide5.xml" Id="R2041fd0589004036" /><Relationship Type="http://schemas.openxmlformats.org/officeDocument/2006/relationships/slide" Target="/ppt/slides/slide6.xml" Id="R5454e982dd9e4f70" /><Relationship Type="http://schemas.openxmlformats.org/officeDocument/2006/relationships/slide" Target="/ppt/slides/slide7.xml" Id="R0713c59c679747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e2588ed44b43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13980cab549f7" /><Relationship Type="http://schemas.openxmlformats.org/officeDocument/2006/relationships/theme" Target="/ppt/slideMasters/theme/theme1.xml" Id="Rfe508645869a45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513980cab549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cc3a1f47b4b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a59db669c43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cc9c63b8f48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c7d4d9ece44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e49d58a7948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ab5dbcbb044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070da7bc44a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 AS ble etablert [år] og holder til i Kolvereid.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2 144 203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−152 886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−95 928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35 068 302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36 176 121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SS-INVEST AS  –  66,5 %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HILLER INVEST II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SANDNES INVEST AS  –  11,7 %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MKVARSVIK INVEST AS  –  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STT INVEST AS  –  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FIKKAN INVEST AS  –  1,4 %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7970 Kolvereid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932 596 695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AS</a:t>
            </a:r>
          </a:p>
        </p:txBody>
      </p:sp>
    </p:spTree>
  </p:cSld>
  <p:clrMapOvr>
    <a:masterClrMapping xmlns:a="http://schemas.openxmlformats.org/drawingml/2006/main"/>
  </p:clrMapOvr>
</p:sld>
</file>