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0e1a3897a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8d8e4ce2c4574"/>
  </p:sldMasterIdLst>
  <p:sldIdLst>
    <p:sldId xmlns:r="http://schemas.openxmlformats.org/officeDocument/2006/relationships" id="256" r:id="R91fa96735df14b33"/>
    <p:sldId xmlns:r="http://schemas.openxmlformats.org/officeDocument/2006/relationships" id="257" r:id="R8d694cfe1687470f"/>
    <p:sldId xmlns:r="http://schemas.openxmlformats.org/officeDocument/2006/relationships" id="258" r:id="R418465661b2843ca"/>
    <p:sldId xmlns:r="http://schemas.openxmlformats.org/officeDocument/2006/relationships" id="259" r:id="Ra4fb367c098b44a0"/>
    <p:sldId xmlns:r="http://schemas.openxmlformats.org/officeDocument/2006/relationships" id="260" r:id="Re4348d64432f463a"/>
    <p:sldId xmlns:r="http://schemas.openxmlformats.org/officeDocument/2006/relationships" id="261" r:id="R3f8f94960dc34d0e"/>
    <p:sldId xmlns:r="http://schemas.openxmlformats.org/officeDocument/2006/relationships" id="262" r:id="Rfdbc2dad5eec43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8d8e4ce2c4574" /><Relationship Type="http://schemas.openxmlformats.org/officeDocument/2006/relationships/slide" Target="/ppt/slides/slide1.xml" Id="R91fa96735df14b33" /><Relationship Type="http://schemas.openxmlformats.org/officeDocument/2006/relationships/slide" Target="/ppt/slides/slide2.xml" Id="R8d694cfe1687470f" /><Relationship Type="http://schemas.openxmlformats.org/officeDocument/2006/relationships/slide" Target="/ppt/slides/slide3.xml" Id="R418465661b2843ca" /><Relationship Type="http://schemas.openxmlformats.org/officeDocument/2006/relationships/slide" Target="/ppt/slides/slide4.xml" Id="Ra4fb367c098b44a0" /><Relationship Type="http://schemas.openxmlformats.org/officeDocument/2006/relationships/slide" Target="/ppt/slides/slide5.xml" Id="Re4348d64432f463a" /><Relationship Type="http://schemas.openxmlformats.org/officeDocument/2006/relationships/slide" Target="/ppt/slides/slide6.xml" Id="R3f8f94960dc34d0e" /><Relationship Type="http://schemas.openxmlformats.org/officeDocument/2006/relationships/slide" Target="/ppt/slides/slide7.xml" Id="Rfdbc2dad5eec43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69bb9c8c0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5b84db3f447d" /><Relationship Type="http://schemas.openxmlformats.org/officeDocument/2006/relationships/theme" Target="/ppt/slideMasters/theme/theme1.xml" Id="R2dc09f4fee3b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c5b84db3f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ae8e173ab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8ff56dd6b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b9379f38d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a01ddbb36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8df7c93cd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fb4c25231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88f26fd334f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EB. INVEST AS ble etablert [år] og holder til i Syvde.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13 710 674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BREITEIG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BREITEIG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BREITEIG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 Magne Breiteig, Nordvika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6140 Syvde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932 608 618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