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7514cad833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7081c4eb3d497d"/>
  </p:sldMasterIdLst>
  <p:sldIdLst>
    <p:sldId xmlns:r="http://schemas.openxmlformats.org/officeDocument/2006/relationships" id="256" r:id="R5c503a5f83144246"/>
    <p:sldId xmlns:r="http://schemas.openxmlformats.org/officeDocument/2006/relationships" id="257" r:id="Rf9b891ac24a24a33"/>
    <p:sldId xmlns:r="http://schemas.openxmlformats.org/officeDocument/2006/relationships" id="258" r:id="Rab14f25578104021"/>
    <p:sldId xmlns:r="http://schemas.openxmlformats.org/officeDocument/2006/relationships" id="259" r:id="R9fee2b5b4ec2498a"/>
    <p:sldId xmlns:r="http://schemas.openxmlformats.org/officeDocument/2006/relationships" id="260" r:id="R168664e37eb149c1"/>
    <p:sldId xmlns:r="http://schemas.openxmlformats.org/officeDocument/2006/relationships" id="261" r:id="Rf288fae98bbb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081c4eb3d497d" /><Relationship Type="http://schemas.openxmlformats.org/officeDocument/2006/relationships/slide" Target="/ppt/slides/slide1.xml" Id="R5c503a5f83144246" /><Relationship Type="http://schemas.openxmlformats.org/officeDocument/2006/relationships/slide" Target="/ppt/slides/slide2.xml" Id="Rf9b891ac24a24a33" /><Relationship Type="http://schemas.openxmlformats.org/officeDocument/2006/relationships/slide" Target="/ppt/slides/slide3.xml" Id="Rab14f25578104021" /><Relationship Type="http://schemas.openxmlformats.org/officeDocument/2006/relationships/slide" Target="/ppt/slides/slide4.xml" Id="R9fee2b5b4ec2498a" /><Relationship Type="http://schemas.openxmlformats.org/officeDocument/2006/relationships/slide" Target="/ppt/slides/slide5.xml" Id="R168664e37eb149c1" /><Relationship Type="http://schemas.openxmlformats.org/officeDocument/2006/relationships/slide" Target="/ppt/slides/slide6.xml" Id="Rf288fae98bbb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5220c363744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e19bafa4349d5" /><Relationship Type="http://schemas.openxmlformats.org/officeDocument/2006/relationships/theme" Target="/ppt/slideMasters/theme/theme1.xml" Id="Rb7f0ec54fa1a40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e19bafa4349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427116ac2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b2d64951e4c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d8c7100c1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7d79acfbd48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796488d144f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93a8e68fb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ASFALTFRES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ASFALTFRES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ASFALTFRES &amp; TRANSPORT AS ble etablert [år] og holder til i Saupstad.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ASFALTFRES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ASFALTFRES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ASFALTFRES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7 796 814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−2 003 979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−2 079 103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−2 049 103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ASFALTFRES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Saupstadringen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7078 Saupstad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932 610 205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ASFALTFRES &amp; TRANSPORT AS</a:t>
            </a:r>
          </a:p>
        </p:txBody>
      </p:sp>
    </p:spTree>
  </p:cSld>
  <p:clrMapOvr>
    <a:masterClrMapping xmlns:a="http://schemas.openxmlformats.org/drawingml/2006/main"/>
  </p:clrMapOvr>
</p:sld>
</file>