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97d26df5fe43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4ae27f021c41d5"/>
  </p:sldMasterIdLst>
  <p:sldIdLst>
    <p:sldId xmlns:r="http://schemas.openxmlformats.org/officeDocument/2006/relationships" id="256" r:id="R9a9f575ffbc2485a"/>
    <p:sldId xmlns:r="http://schemas.openxmlformats.org/officeDocument/2006/relationships" id="257" r:id="R7e9a5095135b4c7e"/>
    <p:sldId xmlns:r="http://schemas.openxmlformats.org/officeDocument/2006/relationships" id="258" r:id="Rb48ac4e9b84a4f9c"/>
    <p:sldId xmlns:r="http://schemas.openxmlformats.org/officeDocument/2006/relationships" id="259" r:id="R82df6ada1d674028"/>
    <p:sldId xmlns:r="http://schemas.openxmlformats.org/officeDocument/2006/relationships" id="260" r:id="R04548a9c51c54305"/>
    <p:sldId xmlns:r="http://schemas.openxmlformats.org/officeDocument/2006/relationships" id="261" r:id="Rf04d64fe80e04086"/>
    <p:sldId xmlns:r="http://schemas.openxmlformats.org/officeDocument/2006/relationships" id="262" r:id="R7729a334e2ae48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4ae27f021c41d5" /><Relationship Type="http://schemas.openxmlformats.org/officeDocument/2006/relationships/slide" Target="/ppt/slides/slide1.xml" Id="R9a9f575ffbc2485a" /><Relationship Type="http://schemas.openxmlformats.org/officeDocument/2006/relationships/slide" Target="/ppt/slides/slide2.xml" Id="R7e9a5095135b4c7e" /><Relationship Type="http://schemas.openxmlformats.org/officeDocument/2006/relationships/slide" Target="/ppt/slides/slide3.xml" Id="Rb48ac4e9b84a4f9c" /><Relationship Type="http://schemas.openxmlformats.org/officeDocument/2006/relationships/slide" Target="/ppt/slides/slide4.xml" Id="R82df6ada1d674028" /><Relationship Type="http://schemas.openxmlformats.org/officeDocument/2006/relationships/slide" Target="/ppt/slides/slide5.xml" Id="R04548a9c51c54305" /><Relationship Type="http://schemas.openxmlformats.org/officeDocument/2006/relationships/slide" Target="/ppt/slides/slide6.xml" Id="Rf04d64fe80e04086" /><Relationship Type="http://schemas.openxmlformats.org/officeDocument/2006/relationships/slide" Target="/ppt/slides/slide7.xml" Id="R7729a334e2ae48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410a491d8e4e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03fef14784cdd" /><Relationship Type="http://schemas.openxmlformats.org/officeDocument/2006/relationships/theme" Target="/ppt/slideMasters/theme/theme1.xml" Id="R89d508c01fd445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c03fef14784c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50804964a4f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9f37c4afc46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447dd864e4c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ba65e00c744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8beaddf9d49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4668611004e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a01f2f4fa4b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TIA HOLDING AS ble etablert [år] og holder til i Tolvsrød.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202 630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KRUSE LOFSTAD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MAGNE LOFSTAD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Lofstad, Gymes vei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3154 Tolvsrød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dag@tia.as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932 616 009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TIA HOLDING AS</a:t>
            </a:r>
          </a:p>
        </p:txBody>
      </p:sp>
    </p:spTree>
  </p:cSld>
  <p:clrMapOvr>
    <a:masterClrMapping xmlns:a="http://schemas.openxmlformats.org/drawingml/2006/main"/>
  </p:clrMapOvr>
</p:sld>
</file>