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33594aa5ad40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bdbb83d1cf495d"/>
  </p:sldMasterIdLst>
  <p:sldIdLst>
    <p:sldId xmlns:r="http://schemas.openxmlformats.org/officeDocument/2006/relationships" id="256" r:id="R65c919ab55814588"/>
    <p:sldId xmlns:r="http://schemas.openxmlformats.org/officeDocument/2006/relationships" id="257" r:id="R212046bc9c574c6a"/>
    <p:sldId xmlns:r="http://schemas.openxmlformats.org/officeDocument/2006/relationships" id="258" r:id="R52024371d72e4a8d"/>
    <p:sldId xmlns:r="http://schemas.openxmlformats.org/officeDocument/2006/relationships" id="259" r:id="Re40c7bb9bea44307"/>
    <p:sldId xmlns:r="http://schemas.openxmlformats.org/officeDocument/2006/relationships" id="260" r:id="R4b32a2eee34b4936"/>
    <p:sldId xmlns:r="http://schemas.openxmlformats.org/officeDocument/2006/relationships" id="261" r:id="R8fe470fd58904b31"/>
    <p:sldId xmlns:r="http://schemas.openxmlformats.org/officeDocument/2006/relationships" id="262" r:id="R93b2e39058a446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dbb83d1cf495d" /><Relationship Type="http://schemas.openxmlformats.org/officeDocument/2006/relationships/slide" Target="/ppt/slides/slide1.xml" Id="R65c919ab55814588" /><Relationship Type="http://schemas.openxmlformats.org/officeDocument/2006/relationships/slide" Target="/ppt/slides/slide2.xml" Id="R212046bc9c574c6a" /><Relationship Type="http://schemas.openxmlformats.org/officeDocument/2006/relationships/slide" Target="/ppt/slides/slide3.xml" Id="R52024371d72e4a8d" /><Relationship Type="http://schemas.openxmlformats.org/officeDocument/2006/relationships/slide" Target="/ppt/slides/slide4.xml" Id="Re40c7bb9bea44307" /><Relationship Type="http://schemas.openxmlformats.org/officeDocument/2006/relationships/slide" Target="/ppt/slides/slide5.xml" Id="R4b32a2eee34b4936" /><Relationship Type="http://schemas.openxmlformats.org/officeDocument/2006/relationships/slide" Target="/ppt/slides/slide6.xml" Id="R8fe470fd58904b31" /><Relationship Type="http://schemas.openxmlformats.org/officeDocument/2006/relationships/slide" Target="/ppt/slides/slide7.xml" Id="R93b2e39058a446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d49d9865754b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1feef7aea4be7" /><Relationship Type="http://schemas.openxmlformats.org/officeDocument/2006/relationships/theme" Target="/ppt/slideMasters/theme/theme1.xml" Id="Rb28bf2e396e04f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a1feef7aea4b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80ff6344f4f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319804e4a44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8ce55daf748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0e5b9b5ab47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35cff33ee43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c089caa994b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5012dd2b54c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TORKILDSEN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TORKILDSEN HOLDING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406 267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2 355 254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EGELUND TORKILDSEN  –  67,5 %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GREFTEGREFF NØSTBERG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EGELUND TORKILDSEN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GREFTEGREFF NØSTBERG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932 617 153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TORKILDSEN HOLDING AS</a:t>
            </a:r>
          </a:p>
        </p:txBody>
      </p:sp>
    </p:spTree>
  </p:cSld>
  <p:clrMapOvr>
    <a:masterClrMapping xmlns:a="http://schemas.openxmlformats.org/drawingml/2006/main"/>
  </p:clrMapOvr>
</p:sld>
</file>