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917e9a469440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5ae1a9f8054947"/>
  </p:sldMasterIdLst>
  <p:sldIdLst>
    <p:sldId xmlns:r="http://schemas.openxmlformats.org/officeDocument/2006/relationships" id="256" r:id="R295d0481de8c4924"/>
    <p:sldId xmlns:r="http://schemas.openxmlformats.org/officeDocument/2006/relationships" id="257" r:id="R7770a054d4394411"/>
    <p:sldId xmlns:r="http://schemas.openxmlformats.org/officeDocument/2006/relationships" id="258" r:id="R057c04726ff94d90"/>
    <p:sldId xmlns:r="http://schemas.openxmlformats.org/officeDocument/2006/relationships" id="259" r:id="Rd230a4b82f274cd8"/>
    <p:sldId xmlns:r="http://schemas.openxmlformats.org/officeDocument/2006/relationships" id="260" r:id="R42cc1137994a4c01"/>
    <p:sldId xmlns:r="http://schemas.openxmlformats.org/officeDocument/2006/relationships" id="261" r:id="R41d76281651a48b8"/>
    <p:sldId xmlns:r="http://schemas.openxmlformats.org/officeDocument/2006/relationships" id="262" r:id="R5fec33af6dcc47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5ae1a9f8054947" /><Relationship Type="http://schemas.openxmlformats.org/officeDocument/2006/relationships/slide" Target="/ppt/slides/slide1.xml" Id="R295d0481de8c4924" /><Relationship Type="http://schemas.openxmlformats.org/officeDocument/2006/relationships/slide" Target="/ppt/slides/slide2.xml" Id="R7770a054d4394411" /><Relationship Type="http://schemas.openxmlformats.org/officeDocument/2006/relationships/slide" Target="/ppt/slides/slide3.xml" Id="R057c04726ff94d90" /><Relationship Type="http://schemas.openxmlformats.org/officeDocument/2006/relationships/slide" Target="/ppt/slides/slide4.xml" Id="Rd230a4b82f274cd8" /><Relationship Type="http://schemas.openxmlformats.org/officeDocument/2006/relationships/slide" Target="/ppt/slides/slide5.xml" Id="R42cc1137994a4c01" /><Relationship Type="http://schemas.openxmlformats.org/officeDocument/2006/relationships/slide" Target="/ppt/slides/slide6.xml" Id="R41d76281651a48b8" /><Relationship Type="http://schemas.openxmlformats.org/officeDocument/2006/relationships/slide" Target="/ppt/slides/slide7.xml" Id="R5fec33af6dcc47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de669a835b4e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e8a7ce40a4668" /><Relationship Type="http://schemas.openxmlformats.org/officeDocument/2006/relationships/theme" Target="/ppt/slideMasters/theme/theme1.xml" Id="R90f9beca63d94d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4e8a7ce40a46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75c6cf81e46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b244e92a34b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9198e407e42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fd897227449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60eb0c3e746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7a40baea24a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aaee025b341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−574 902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8 806 890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84 929 153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85 970 303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MIKKEL STABELL HAGELUND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932 684 594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REGEN INVEST AS</a:t>
            </a:r>
          </a:p>
        </p:txBody>
      </p:sp>
    </p:spTree>
  </p:cSld>
  <p:clrMapOvr>
    <a:masterClrMapping xmlns:a="http://schemas.openxmlformats.org/drawingml/2006/main"/>
  </p:clrMapOvr>
</p:sld>
</file>