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13ea6ca39d45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8e817e409944fe"/>
  </p:sldMasterIdLst>
  <p:sldIdLst>
    <p:sldId xmlns:r="http://schemas.openxmlformats.org/officeDocument/2006/relationships" id="256" r:id="R63f610e195464bd4"/>
    <p:sldId xmlns:r="http://schemas.openxmlformats.org/officeDocument/2006/relationships" id="257" r:id="R79d6bc1ad3a24aed"/>
    <p:sldId xmlns:r="http://schemas.openxmlformats.org/officeDocument/2006/relationships" id="258" r:id="Raf47cdd663954aa9"/>
    <p:sldId xmlns:r="http://schemas.openxmlformats.org/officeDocument/2006/relationships" id="259" r:id="R4d921739f29c41c0"/>
    <p:sldId xmlns:r="http://schemas.openxmlformats.org/officeDocument/2006/relationships" id="260" r:id="Rcaf5ddc58b824959"/>
    <p:sldId xmlns:r="http://schemas.openxmlformats.org/officeDocument/2006/relationships" id="261" r:id="R6679bc4d9a9645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e817e409944fe" /><Relationship Type="http://schemas.openxmlformats.org/officeDocument/2006/relationships/slide" Target="/ppt/slides/slide1.xml" Id="R63f610e195464bd4" /><Relationship Type="http://schemas.openxmlformats.org/officeDocument/2006/relationships/slide" Target="/ppt/slides/slide2.xml" Id="R79d6bc1ad3a24aed" /><Relationship Type="http://schemas.openxmlformats.org/officeDocument/2006/relationships/slide" Target="/ppt/slides/slide3.xml" Id="Raf47cdd663954aa9" /><Relationship Type="http://schemas.openxmlformats.org/officeDocument/2006/relationships/slide" Target="/ppt/slides/slide4.xml" Id="R4d921739f29c41c0" /><Relationship Type="http://schemas.openxmlformats.org/officeDocument/2006/relationships/slide" Target="/ppt/slides/slide5.xml" Id="Rcaf5ddc58b824959" /><Relationship Type="http://schemas.openxmlformats.org/officeDocument/2006/relationships/slide" Target="/ppt/slides/slide6.xml" Id="R6679bc4d9a9645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a7d04c1cf4d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abbede6c5438d" /><Relationship Type="http://schemas.openxmlformats.org/officeDocument/2006/relationships/theme" Target="/ppt/slideMasters/theme/theme1.xml" Id="R8cb3548575d54e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4abbede6c543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e099bb0d54e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32a147ebc45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08c6276054b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189526f324c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68ceb750d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c2aaa2eca4e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Storaberget Terrasse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oryland@outlook.com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932 684 667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AMINET AS</a:t>
            </a:r>
          </a:p>
        </p:txBody>
      </p:sp>
    </p:spTree>
  </p:cSld>
  <p:clrMapOvr>
    <a:masterClrMapping xmlns:a="http://schemas.openxmlformats.org/drawingml/2006/main"/>
  </p:clrMapOvr>
</p:sld>
</file>