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8741aa1da948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d1f2edd921420a"/>
  </p:sldMasterIdLst>
  <p:sldIdLst>
    <p:sldId xmlns:r="http://schemas.openxmlformats.org/officeDocument/2006/relationships" id="256" r:id="R5124daa4dc904096"/>
    <p:sldId xmlns:r="http://schemas.openxmlformats.org/officeDocument/2006/relationships" id="257" r:id="Rba4079db5b6e4514"/>
    <p:sldId xmlns:r="http://schemas.openxmlformats.org/officeDocument/2006/relationships" id="258" r:id="R9ed9a44d18b1408f"/>
    <p:sldId xmlns:r="http://schemas.openxmlformats.org/officeDocument/2006/relationships" id="259" r:id="R4cc3a877743749fb"/>
    <p:sldId xmlns:r="http://schemas.openxmlformats.org/officeDocument/2006/relationships" id="260" r:id="R05cce31054354e94"/>
    <p:sldId xmlns:r="http://schemas.openxmlformats.org/officeDocument/2006/relationships" id="261" r:id="R8da10f30ddfd430f"/>
    <p:sldId xmlns:r="http://schemas.openxmlformats.org/officeDocument/2006/relationships" id="262" r:id="R12e08b5dc0f04e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1f2edd921420a" /><Relationship Type="http://schemas.openxmlformats.org/officeDocument/2006/relationships/slide" Target="/ppt/slides/slide1.xml" Id="R5124daa4dc904096" /><Relationship Type="http://schemas.openxmlformats.org/officeDocument/2006/relationships/slide" Target="/ppt/slides/slide2.xml" Id="Rba4079db5b6e4514" /><Relationship Type="http://schemas.openxmlformats.org/officeDocument/2006/relationships/slide" Target="/ppt/slides/slide3.xml" Id="R9ed9a44d18b1408f" /><Relationship Type="http://schemas.openxmlformats.org/officeDocument/2006/relationships/slide" Target="/ppt/slides/slide4.xml" Id="R4cc3a877743749fb" /><Relationship Type="http://schemas.openxmlformats.org/officeDocument/2006/relationships/slide" Target="/ppt/slides/slide5.xml" Id="R05cce31054354e94" /><Relationship Type="http://schemas.openxmlformats.org/officeDocument/2006/relationships/slide" Target="/ppt/slides/slide6.xml" Id="R8da10f30ddfd430f" /><Relationship Type="http://schemas.openxmlformats.org/officeDocument/2006/relationships/slide" Target="/ppt/slides/slide7.xml" Id="R12e08b5dc0f04e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6d2ac41e814f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2c74ea79e4c9d" /><Relationship Type="http://schemas.openxmlformats.org/officeDocument/2006/relationships/theme" Target="/ppt/slideMasters/theme/theme1.xml" Id="R792c1e84f0d240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c2c74ea79e4c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501b2a29a40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a1a69808f4d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353160fa641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810bcdbc04a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960f125f44e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7d842fe184c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378fde93f4e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TOPNOR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TOPNOR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ANGELIKA MAGDALENA WCISLO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932 688 468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TOPNOR AS</a:t>
            </a:r>
          </a:p>
        </p:txBody>
      </p:sp>
    </p:spTree>
  </p:cSld>
  <p:clrMapOvr>
    <a:masterClrMapping xmlns:a="http://schemas.openxmlformats.org/drawingml/2006/main"/>
  </p:clrMapOvr>
</p:sld>
</file>